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sldIdLst>
    <p:sldId id="256" r:id="rId5"/>
    <p:sldId id="279" r:id="rId6"/>
    <p:sldId id="289" r:id="rId7"/>
    <p:sldId id="280" r:id="rId8"/>
    <p:sldId id="304" r:id="rId9"/>
    <p:sldId id="290" r:id="rId10"/>
    <p:sldId id="305" r:id="rId11"/>
    <p:sldId id="282" r:id="rId12"/>
    <p:sldId id="306" r:id="rId13"/>
    <p:sldId id="283" r:id="rId14"/>
    <p:sldId id="284" r:id="rId15"/>
    <p:sldId id="285" r:id="rId16"/>
    <p:sldId id="286" r:id="rId17"/>
    <p:sldId id="287" r:id="rId18"/>
    <p:sldId id="288" r:id="rId19"/>
    <p:sldId id="291" r:id="rId20"/>
    <p:sldId id="292" r:id="rId21"/>
    <p:sldId id="293" r:id="rId22"/>
    <p:sldId id="294" r:id="rId23"/>
    <p:sldId id="295" r:id="rId24"/>
    <p:sldId id="296" r:id="rId25"/>
    <p:sldId id="307" r:id="rId26"/>
    <p:sldId id="297" r:id="rId27"/>
    <p:sldId id="298" r:id="rId28"/>
    <p:sldId id="299" r:id="rId29"/>
    <p:sldId id="300" r:id="rId30"/>
    <p:sldId id="301" r:id="rId31"/>
    <p:sldId id="302" r:id="rId32"/>
    <p:sldId id="308" r:id="rId33"/>
    <p:sldId id="303" r:id="rId34"/>
    <p:sldId id="274"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7175A-8238-4AD9-AC85-9D8B2263734F}" v="50" dt="2025-11-17T15:51:18.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2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Krauter" userId="45b423ca-027b-4e78-a373-30c5c56cfe2b" providerId="ADAL" clId="{4380330B-FE3D-4C35-A7BB-F367CD495E6B}"/>
    <pc:docChg chg="undo custSel modSld">
      <pc:chgData name="Emily Krauter" userId="45b423ca-027b-4e78-a373-30c5c56cfe2b" providerId="ADAL" clId="{4380330B-FE3D-4C35-A7BB-F367CD495E6B}" dt="2025-11-17T15:51:21.166" v="175" actId="478"/>
      <pc:docMkLst>
        <pc:docMk/>
      </pc:docMkLst>
      <pc:sldChg chg="addSp delSp modSp mod">
        <pc:chgData name="Emily Krauter" userId="45b423ca-027b-4e78-a373-30c5c56cfe2b" providerId="ADAL" clId="{4380330B-FE3D-4C35-A7BB-F367CD495E6B}" dt="2025-11-17T15:48:13.103" v="157" actId="478"/>
        <pc:sldMkLst>
          <pc:docMk/>
          <pc:sldMk cId="2111057000" sldId="256"/>
        </pc:sldMkLst>
        <pc:spChg chg="mod">
          <ac:chgData name="Emily Krauter" userId="45b423ca-027b-4e78-a373-30c5c56cfe2b" providerId="ADAL" clId="{4380330B-FE3D-4C35-A7BB-F367CD495E6B}" dt="2025-11-10T13:54:30.345" v="16" actId="20577"/>
          <ac:spMkLst>
            <pc:docMk/>
            <pc:sldMk cId="2111057000" sldId="256"/>
            <ac:spMk id="3" creationId="{3FCFC31A-0277-4F5B-A3C9-DA19C3B1B3F7}"/>
          </ac:spMkLst>
        </pc:spChg>
        <pc:spChg chg="mod">
          <ac:chgData name="Emily Krauter" userId="45b423ca-027b-4e78-a373-30c5c56cfe2b" providerId="ADAL" clId="{4380330B-FE3D-4C35-A7BB-F367CD495E6B}" dt="2025-11-10T13:54:24.870" v="7" actId="20577"/>
          <ac:spMkLst>
            <pc:docMk/>
            <pc:sldMk cId="2111057000" sldId="256"/>
            <ac:spMk id="6" creationId="{ED6F25D6-4D34-4B4D-81F1-7E291CF249FD}"/>
          </ac:spMkLst>
        </pc:spChg>
        <pc:spChg chg="add del mod">
          <ac:chgData name="Emily Krauter" userId="45b423ca-027b-4e78-a373-30c5c56cfe2b" providerId="ADAL" clId="{4380330B-FE3D-4C35-A7BB-F367CD495E6B}" dt="2025-11-17T15:47:23.538" v="138" actId="931"/>
          <ac:spMkLst>
            <pc:docMk/>
            <pc:sldMk cId="2111057000" sldId="256"/>
            <ac:spMk id="19" creationId="{EBA56A55-C955-5612-9E5B-CF51F103244C}"/>
          </ac:spMkLst>
        </pc:spChg>
        <pc:picChg chg="add mod">
          <ac:chgData name="Emily Krauter" userId="45b423ca-027b-4e78-a373-30c5c56cfe2b" providerId="ADAL" clId="{4380330B-FE3D-4C35-A7BB-F367CD495E6B}" dt="2025-11-17T15:46:03.471" v="131" actId="14100"/>
          <ac:picMkLst>
            <pc:docMk/>
            <pc:sldMk cId="2111057000" sldId="256"/>
            <ac:picMk id="2" creationId="{915C8578-A9A8-1E4F-E0C7-A34C96A77C5E}"/>
          </ac:picMkLst>
        </pc:picChg>
        <pc:picChg chg="add del mod">
          <ac:chgData name="Emily Krauter" userId="45b423ca-027b-4e78-a373-30c5c56cfe2b" providerId="ADAL" clId="{4380330B-FE3D-4C35-A7BB-F367CD495E6B}" dt="2025-11-17T15:45:46.514" v="128" actId="478"/>
          <ac:picMkLst>
            <pc:docMk/>
            <pc:sldMk cId="2111057000" sldId="256"/>
            <ac:picMk id="7" creationId="{44A4A5AA-11A1-60E4-9FD8-C3A1DB9FE1CD}"/>
          </ac:picMkLst>
        </pc:picChg>
        <pc:picChg chg="add mod">
          <ac:chgData name="Emily Krauter" userId="45b423ca-027b-4e78-a373-30c5c56cfe2b" providerId="ADAL" clId="{4380330B-FE3D-4C35-A7BB-F367CD495E6B}" dt="2025-11-17T15:47:23.538" v="138" actId="931"/>
          <ac:picMkLst>
            <pc:docMk/>
            <pc:sldMk cId="2111057000" sldId="256"/>
            <ac:picMk id="9" creationId="{7A41E651-DC8A-D74D-5F91-D309039AE055}"/>
          </ac:picMkLst>
        </pc:picChg>
        <pc:picChg chg="add mod">
          <ac:chgData name="Emily Krauter" userId="45b423ca-027b-4e78-a373-30c5c56cfe2b" providerId="ADAL" clId="{4380330B-FE3D-4C35-A7BB-F367CD495E6B}" dt="2025-11-10T13:56:09.715" v="35" actId="1076"/>
          <ac:picMkLst>
            <pc:docMk/>
            <pc:sldMk cId="2111057000" sldId="256"/>
            <ac:picMk id="15" creationId="{125BC606-B11C-840A-372C-A685E61EB163}"/>
          </ac:picMkLst>
        </pc:picChg>
        <pc:picChg chg="add mod">
          <ac:chgData name="Emily Krauter" userId="45b423ca-027b-4e78-a373-30c5c56cfe2b" providerId="ADAL" clId="{4380330B-FE3D-4C35-A7BB-F367CD495E6B}" dt="2025-11-10T13:56:51.170" v="51" actId="1076"/>
          <ac:picMkLst>
            <pc:docMk/>
            <pc:sldMk cId="2111057000" sldId="256"/>
            <ac:picMk id="20" creationId="{5E01B816-124B-1E56-84CF-FF6C52804265}"/>
          </ac:picMkLst>
        </pc:picChg>
        <pc:picChg chg="add del mod">
          <ac:chgData name="Emily Krauter" userId="45b423ca-027b-4e78-a373-30c5c56cfe2b" providerId="ADAL" clId="{4380330B-FE3D-4C35-A7BB-F367CD495E6B}" dt="2025-11-17T15:48:13.103" v="157" actId="478"/>
          <ac:picMkLst>
            <pc:docMk/>
            <pc:sldMk cId="2111057000" sldId="256"/>
            <ac:picMk id="23" creationId="{DCFE3F58-C00B-6547-3DBB-C75B185E700F}"/>
          </ac:picMkLst>
        </pc:picChg>
      </pc:sldChg>
      <pc:sldChg chg="addSp modSp">
        <pc:chgData name="Emily Krauter" userId="45b423ca-027b-4e78-a373-30c5c56cfe2b" providerId="ADAL" clId="{4380330B-FE3D-4C35-A7BB-F367CD495E6B}" dt="2025-11-17T15:45:08.236" v="126"/>
        <pc:sldMkLst>
          <pc:docMk/>
          <pc:sldMk cId="1807990525" sldId="274"/>
        </pc:sldMkLst>
        <pc:picChg chg="add mod">
          <ac:chgData name="Emily Krauter" userId="45b423ca-027b-4e78-a373-30c5c56cfe2b" providerId="ADAL" clId="{4380330B-FE3D-4C35-A7BB-F367CD495E6B}" dt="2025-11-17T15:45:08.236" v="126"/>
          <ac:picMkLst>
            <pc:docMk/>
            <pc:sldMk cId="1807990525" sldId="274"/>
            <ac:picMk id="2" creationId="{B9785FEF-0618-E581-63D0-9A780C0A3739}"/>
          </ac:picMkLst>
        </pc:picChg>
        <pc:picChg chg="add mod">
          <ac:chgData name="Emily Krauter" userId="45b423ca-027b-4e78-a373-30c5c56cfe2b" providerId="ADAL" clId="{4380330B-FE3D-4C35-A7BB-F367CD495E6B}" dt="2025-11-17T15:45:08.236" v="126"/>
          <ac:picMkLst>
            <pc:docMk/>
            <pc:sldMk cId="1807990525" sldId="274"/>
            <ac:picMk id="7" creationId="{CACA1D74-D1F6-00B6-1449-9EB28E220ABB}"/>
          </ac:picMkLst>
        </pc:picChg>
      </pc:sldChg>
      <pc:sldChg chg="addSp delSp modSp mod">
        <pc:chgData name="Emily Krauter" userId="45b423ca-027b-4e78-a373-30c5c56cfe2b" providerId="ADAL" clId="{4380330B-FE3D-4C35-A7BB-F367CD495E6B}" dt="2025-11-17T15:51:21.166" v="175" actId="478"/>
        <pc:sldMkLst>
          <pc:docMk/>
          <pc:sldMk cId="2683489994" sldId="279"/>
        </pc:sldMkLst>
        <pc:picChg chg="add del mod">
          <ac:chgData name="Emily Krauter" userId="45b423ca-027b-4e78-a373-30c5c56cfe2b" providerId="ADAL" clId="{4380330B-FE3D-4C35-A7BB-F367CD495E6B}" dt="2025-11-17T15:14:34.235" v="60" actId="478"/>
          <ac:picMkLst>
            <pc:docMk/>
            <pc:sldMk cId="2683489994" sldId="279"/>
            <ac:picMk id="6" creationId="{970FFD5B-B65D-1FB5-B258-F2835FF4A284}"/>
          </ac:picMkLst>
        </pc:picChg>
        <pc:picChg chg="add del mod">
          <ac:chgData name="Emily Krauter" userId="45b423ca-027b-4e78-a373-30c5c56cfe2b" providerId="ADAL" clId="{4380330B-FE3D-4C35-A7BB-F367CD495E6B}" dt="2025-11-17T15:22:01.767" v="64" actId="478"/>
          <ac:picMkLst>
            <pc:docMk/>
            <pc:sldMk cId="2683489994" sldId="279"/>
            <ac:picMk id="9" creationId="{3D95E0F3-C50B-E8F9-196F-25122C7942A1}"/>
          </ac:picMkLst>
        </pc:picChg>
        <pc:picChg chg="add del mod">
          <ac:chgData name="Emily Krauter" userId="45b423ca-027b-4e78-a373-30c5c56cfe2b" providerId="ADAL" clId="{4380330B-FE3D-4C35-A7BB-F367CD495E6B}" dt="2025-11-17T15:23:35.396" v="73" actId="478"/>
          <ac:picMkLst>
            <pc:docMk/>
            <pc:sldMk cId="2683489994" sldId="279"/>
            <ac:picMk id="14" creationId="{1E2ADB52-5FD6-A8AA-9780-4F270BE1D01E}"/>
          </ac:picMkLst>
        </pc:picChg>
        <pc:picChg chg="add mod">
          <ac:chgData name="Emily Krauter" userId="45b423ca-027b-4e78-a373-30c5c56cfe2b" providerId="ADAL" clId="{4380330B-FE3D-4C35-A7BB-F367CD495E6B}" dt="2025-11-17T15:49:06.928" v="172" actId="1037"/>
          <ac:picMkLst>
            <pc:docMk/>
            <pc:sldMk cId="2683489994" sldId="279"/>
            <ac:picMk id="17" creationId="{50F4363D-5AF2-5520-0AAF-C04CBB231F95}"/>
          </ac:picMkLst>
        </pc:picChg>
        <pc:picChg chg="add del mod">
          <ac:chgData name="Emily Krauter" userId="45b423ca-027b-4e78-a373-30c5c56cfe2b" providerId="ADAL" clId="{4380330B-FE3D-4C35-A7BB-F367CD495E6B}" dt="2025-11-17T15:34:06.842" v="85" actId="478"/>
          <ac:picMkLst>
            <pc:docMk/>
            <pc:sldMk cId="2683489994" sldId="279"/>
            <ac:picMk id="19" creationId="{05B846DF-A87A-91D4-9184-0DCBECD5F7F4}"/>
          </ac:picMkLst>
        </pc:picChg>
        <pc:picChg chg="add del mod">
          <ac:chgData name="Emily Krauter" userId="45b423ca-027b-4e78-a373-30c5c56cfe2b" providerId="ADAL" clId="{4380330B-FE3D-4C35-A7BB-F367CD495E6B}" dt="2025-11-17T15:48:47.942" v="167" actId="478"/>
          <ac:picMkLst>
            <pc:docMk/>
            <pc:sldMk cId="2683489994" sldId="279"/>
            <ac:picMk id="21" creationId="{6CF7675D-1841-2AF1-9F0B-0E7991659C74}"/>
          </ac:picMkLst>
        </pc:picChg>
        <pc:picChg chg="add del mod">
          <ac:chgData name="Emily Krauter" userId="45b423ca-027b-4e78-a373-30c5c56cfe2b" providerId="ADAL" clId="{4380330B-FE3D-4C35-A7BB-F367CD495E6B}" dt="2025-11-17T15:47:39.106" v="144" actId="21"/>
          <ac:picMkLst>
            <pc:docMk/>
            <pc:sldMk cId="2683489994" sldId="279"/>
            <ac:picMk id="23" creationId="{DCFE3F58-C00B-6547-3DBB-C75B185E700F}"/>
          </ac:picMkLst>
        </pc:picChg>
        <pc:picChg chg="add del mod">
          <ac:chgData name="Emily Krauter" userId="45b423ca-027b-4e78-a373-30c5c56cfe2b" providerId="ADAL" clId="{4380330B-FE3D-4C35-A7BB-F367CD495E6B}" dt="2025-11-17T15:51:16.668" v="173" actId="478"/>
          <ac:picMkLst>
            <pc:docMk/>
            <pc:sldMk cId="2683489994" sldId="279"/>
            <ac:picMk id="25" creationId="{8893144F-56F4-9118-FFD1-DFD6D5CD4AA6}"/>
          </ac:picMkLst>
        </pc:picChg>
        <pc:picChg chg="add del mod">
          <ac:chgData name="Emily Krauter" userId="45b423ca-027b-4e78-a373-30c5c56cfe2b" providerId="ADAL" clId="{4380330B-FE3D-4C35-A7BB-F367CD495E6B}" dt="2025-11-17T15:51:21.166" v="175" actId="478"/>
          <ac:picMkLst>
            <pc:docMk/>
            <pc:sldMk cId="2683489994" sldId="279"/>
            <ac:picMk id="26" creationId="{57EDD65D-E513-CE87-3FF7-AC982BCAA5AD}"/>
          </ac:picMkLst>
        </pc:picChg>
        <pc:picChg chg="add mod">
          <ac:chgData name="Emily Krauter" userId="45b423ca-027b-4e78-a373-30c5c56cfe2b" providerId="ADAL" clId="{4380330B-FE3D-4C35-A7BB-F367CD495E6B}" dt="2025-11-17T15:51:18.099" v="174"/>
          <ac:picMkLst>
            <pc:docMk/>
            <pc:sldMk cId="2683489994" sldId="279"/>
            <ac:picMk id="27" creationId="{2C7973AB-9732-9DA9-FC22-F00981B87A6D}"/>
          </ac:picMkLst>
        </pc:picChg>
      </pc:sldChg>
      <pc:sldChg chg="addSp modSp">
        <pc:chgData name="Emily Krauter" userId="45b423ca-027b-4e78-a373-30c5c56cfe2b" providerId="ADAL" clId="{4380330B-FE3D-4C35-A7BB-F367CD495E6B}" dt="2025-11-17T15:44:38.521" v="99"/>
        <pc:sldMkLst>
          <pc:docMk/>
          <pc:sldMk cId="4267877500" sldId="280"/>
        </pc:sldMkLst>
        <pc:picChg chg="add mod">
          <ac:chgData name="Emily Krauter" userId="45b423ca-027b-4e78-a373-30c5c56cfe2b" providerId="ADAL" clId="{4380330B-FE3D-4C35-A7BB-F367CD495E6B}" dt="2025-11-17T15:44:38.521" v="99"/>
          <ac:picMkLst>
            <pc:docMk/>
            <pc:sldMk cId="4267877500" sldId="280"/>
            <ac:picMk id="5" creationId="{1BBCFE92-A479-09EE-48C7-33E7B7DB7CAD}"/>
          </ac:picMkLst>
        </pc:picChg>
        <pc:picChg chg="add mod">
          <ac:chgData name="Emily Krauter" userId="45b423ca-027b-4e78-a373-30c5c56cfe2b" providerId="ADAL" clId="{4380330B-FE3D-4C35-A7BB-F367CD495E6B}" dt="2025-11-17T15:44:38.521" v="99"/>
          <ac:picMkLst>
            <pc:docMk/>
            <pc:sldMk cId="4267877500" sldId="280"/>
            <ac:picMk id="7" creationId="{5FC07326-0F65-59B7-A1E9-9C869A149755}"/>
          </ac:picMkLst>
        </pc:picChg>
      </pc:sldChg>
      <pc:sldChg chg="addSp modSp">
        <pc:chgData name="Emily Krauter" userId="45b423ca-027b-4e78-a373-30c5c56cfe2b" providerId="ADAL" clId="{4380330B-FE3D-4C35-A7BB-F367CD495E6B}" dt="2025-11-17T15:44:44.235" v="103"/>
        <pc:sldMkLst>
          <pc:docMk/>
          <pc:sldMk cId="4099086845" sldId="282"/>
        </pc:sldMkLst>
        <pc:picChg chg="add mod">
          <ac:chgData name="Emily Krauter" userId="45b423ca-027b-4e78-a373-30c5c56cfe2b" providerId="ADAL" clId="{4380330B-FE3D-4C35-A7BB-F367CD495E6B}" dt="2025-11-17T15:44:44.235" v="103"/>
          <ac:picMkLst>
            <pc:docMk/>
            <pc:sldMk cId="4099086845" sldId="282"/>
            <ac:picMk id="5" creationId="{35A8C319-8F77-3238-D005-4416DCD5EFEE}"/>
          </ac:picMkLst>
        </pc:picChg>
        <pc:picChg chg="add mod">
          <ac:chgData name="Emily Krauter" userId="45b423ca-027b-4e78-a373-30c5c56cfe2b" providerId="ADAL" clId="{4380330B-FE3D-4C35-A7BB-F367CD495E6B}" dt="2025-11-17T15:44:44.235" v="103"/>
          <ac:picMkLst>
            <pc:docMk/>
            <pc:sldMk cId="4099086845" sldId="282"/>
            <ac:picMk id="6" creationId="{22A96521-D900-CFE9-5DEC-4D37A07BDB83}"/>
          </ac:picMkLst>
        </pc:picChg>
      </pc:sldChg>
      <pc:sldChg chg="addSp modSp">
        <pc:chgData name="Emily Krauter" userId="45b423ca-027b-4e78-a373-30c5c56cfe2b" providerId="ADAL" clId="{4380330B-FE3D-4C35-A7BB-F367CD495E6B}" dt="2025-11-17T15:44:46.127" v="105"/>
        <pc:sldMkLst>
          <pc:docMk/>
          <pc:sldMk cId="925832327" sldId="283"/>
        </pc:sldMkLst>
        <pc:picChg chg="add mod">
          <ac:chgData name="Emily Krauter" userId="45b423ca-027b-4e78-a373-30c5c56cfe2b" providerId="ADAL" clId="{4380330B-FE3D-4C35-A7BB-F367CD495E6B}" dt="2025-11-17T15:44:46.127" v="105"/>
          <ac:picMkLst>
            <pc:docMk/>
            <pc:sldMk cId="925832327" sldId="283"/>
            <ac:picMk id="6" creationId="{F44CD3FF-AE11-9F81-5F8C-0E84B36732B7}"/>
          </ac:picMkLst>
        </pc:picChg>
        <pc:picChg chg="add mod">
          <ac:chgData name="Emily Krauter" userId="45b423ca-027b-4e78-a373-30c5c56cfe2b" providerId="ADAL" clId="{4380330B-FE3D-4C35-A7BB-F367CD495E6B}" dt="2025-11-17T15:44:46.127" v="105"/>
          <ac:picMkLst>
            <pc:docMk/>
            <pc:sldMk cId="925832327" sldId="283"/>
            <ac:picMk id="7" creationId="{1E80CBDD-7118-25BE-9177-CB9F73B72B47}"/>
          </ac:picMkLst>
        </pc:picChg>
      </pc:sldChg>
      <pc:sldChg chg="addSp modSp">
        <pc:chgData name="Emily Krauter" userId="45b423ca-027b-4e78-a373-30c5c56cfe2b" providerId="ADAL" clId="{4380330B-FE3D-4C35-A7BB-F367CD495E6B}" dt="2025-11-17T15:44:47.506" v="106"/>
        <pc:sldMkLst>
          <pc:docMk/>
          <pc:sldMk cId="761790567" sldId="284"/>
        </pc:sldMkLst>
        <pc:picChg chg="add mod">
          <ac:chgData name="Emily Krauter" userId="45b423ca-027b-4e78-a373-30c5c56cfe2b" providerId="ADAL" clId="{4380330B-FE3D-4C35-A7BB-F367CD495E6B}" dt="2025-11-17T15:44:47.506" v="106"/>
          <ac:picMkLst>
            <pc:docMk/>
            <pc:sldMk cId="761790567" sldId="284"/>
            <ac:picMk id="6" creationId="{77E8DB51-AD71-7BD5-4227-6ABCAF764775}"/>
          </ac:picMkLst>
        </pc:picChg>
        <pc:picChg chg="add mod">
          <ac:chgData name="Emily Krauter" userId="45b423ca-027b-4e78-a373-30c5c56cfe2b" providerId="ADAL" clId="{4380330B-FE3D-4C35-A7BB-F367CD495E6B}" dt="2025-11-17T15:44:47.506" v="106"/>
          <ac:picMkLst>
            <pc:docMk/>
            <pc:sldMk cId="761790567" sldId="284"/>
            <ac:picMk id="7" creationId="{BA9991D9-E166-C12D-54EA-E95D5F3FC540}"/>
          </ac:picMkLst>
        </pc:picChg>
      </pc:sldChg>
      <pc:sldChg chg="addSp modSp">
        <pc:chgData name="Emily Krauter" userId="45b423ca-027b-4e78-a373-30c5c56cfe2b" providerId="ADAL" clId="{4380330B-FE3D-4C35-A7BB-F367CD495E6B}" dt="2025-11-17T15:44:48.588" v="107"/>
        <pc:sldMkLst>
          <pc:docMk/>
          <pc:sldMk cId="3189659206" sldId="285"/>
        </pc:sldMkLst>
        <pc:picChg chg="add mod">
          <ac:chgData name="Emily Krauter" userId="45b423ca-027b-4e78-a373-30c5c56cfe2b" providerId="ADAL" clId="{4380330B-FE3D-4C35-A7BB-F367CD495E6B}" dt="2025-11-17T15:44:48.588" v="107"/>
          <ac:picMkLst>
            <pc:docMk/>
            <pc:sldMk cId="3189659206" sldId="285"/>
            <ac:picMk id="6" creationId="{72E76B44-E495-0E10-CC8C-A64E5530B6EA}"/>
          </ac:picMkLst>
        </pc:picChg>
        <pc:picChg chg="add mod">
          <ac:chgData name="Emily Krauter" userId="45b423ca-027b-4e78-a373-30c5c56cfe2b" providerId="ADAL" clId="{4380330B-FE3D-4C35-A7BB-F367CD495E6B}" dt="2025-11-17T15:44:48.588" v="107"/>
          <ac:picMkLst>
            <pc:docMk/>
            <pc:sldMk cId="3189659206" sldId="285"/>
            <ac:picMk id="7" creationId="{EBEC2662-4361-312F-0614-F63AE1572F65}"/>
          </ac:picMkLst>
        </pc:picChg>
      </pc:sldChg>
      <pc:sldChg chg="addSp modSp">
        <pc:chgData name="Emily Krauter" userId="45b423ca-027b-4e78-a373-30c5c56cfe2b" providerId="ADAL" clId="{4380330B-FE3D-4C35-A7BB-F367CD495E6B}" dt="2025-11-17T15:44:49.965" v="108"/>
        <pc:sldMkLst>
          <pc:docMk/>
          <pc:sldMk cId="3944700283" sldId="286"/>
        </pc:sldMkLst>
        <pc:picChg chg="add mod">
          <ac:chgData name="Emily Krauter" userId="45b423ca-027b-4e78-a373-30c5c56cfe2b" providerId="ADAL" clId="{4380330B-FE3D-4C35-A7BB-F367CD495E6B}" dt="2025-11-17T15:44:49.965" v="108"/>
          <ac:picMkLst>
            <pc:docMk/>
            <pc:sldMk cId="3944700283" sldId="286"/>
            <ac:picMk id="6" creationId="{A6BBB068-0E6A-99C8-7918-96EAED36168E}"/>
          </ac:picMkLst>
        </pc:picChg>
        <pc:picChg chg="add mod">
          <ac:chgData name="Emily Krauter" userId="45b423ca-027b-4e78-a373-30c5c56cfe2b" providerId="ADAL" clId="{4380330B-FE3D-4C35-A7BB-F367CD495E6B}" dt="2025-11-17T15:44:49.965" v="108"/>
          <ac:picMkLst>
            <pc:docMk/>
            <pc:sldMk cId="3944700283" sldId="286"/>
            <ac:picMk id="7" creationId="{13E75275-0F08-6CD1-3ABD-7F0302ADB94A}"/>
          </ac:picMkLst>
        </pc:picChg>
      </pc:sldChg>
      <pc:sldChg chg="addSp modSp">
        <pc:chgData name="Emily Krauter" userId="45b423ca-027b-4e78-a373-30c5c56cfe2b" providerId="ADAL" clId="{4380330B-FE3D-4C35-A7BB-F367CD495E6B}" dt="2025-11-17T15:44:50.848" v="109"/>
        <pc:sldMkLst>
          <pc:docMk/>
          <pc:sldMk cId="3416337223" sldId="287"/>
        </pc:sldMkLst>
        <pc:picChg chg="add mod">
          <ac:chgData name="Emily Krauter" userId="45b423ca-027b-4e78-a373-30c5c56cfe2b" providerId="ADAL" clId="{4380330B-FE3D-4C35-A7BB-F367CD495E6B}" dt="2025-11-17T15:44:50.848" v="109"/>
          <ac:picMkLst>
            <pc:docMk/>
            <pc:sldMk cId="3416337223" sldId="287"/>
            <ac:picMk id="6" creationId="{3C4B90E4-7C43-EA66-B192-3307FBDAF2E3}"/>
          </ac:picMkLst>
        </pc:picChg>
        <pc:picChg chg="add mod">
          <ac:chgData name="Emily Krauter" userId="45b423ca-027b-4e78-a373-30c5c56cfe2b" providerId="ADAL" clId="{4380330B-FE3D-4C35-A7BB-F367CD495E6B}" dt="2025-11-17T15:44:50.848" v="109"/>
          <ac:picMkLst>
            <pc:docMk/>
            <pc:sldMk cId="3416337223" sldId="287"/>
            <ac:picMk id="7" creationId="{75E97779-3B6D-3106-267E-BB33C9685B03}"/>
          </ac:picMkLst>
        </pc:picChg>
      </pc:sldChg>
      <pc:sldChg chg="addSp modSp">
        <pc:chgData name="Emily Krauter" userId="45b423ca-027b-4e78-a373-30c5c56cfe2b" providerId="ADAL" clId="{4380330B-FE3D-4C35-A7BB-F367CD495E6B}" dt="2025-11-17T15:44:51.830" v="110"/>
        <pc:sldMkLst>
          <pc:docMk/>
          <pc:sldMk cId="2106890070" sldId="288"/>
        </pc:sldMkLst>
        <pc:picChg chg="add mod">
          <ac:chgData name="Emily Krauter" userId="45b423ca-027b-4e78-a373-30c5c56cfe2b" providerId="ADAL" clId="{4380330B-FE3D-4C35-A7BB-F367CD495E6B}" dt="2025-11-17T15:44:51.830" v="110"/>
          <ac:picMkLst>
            <pc:docMk/>
            <pc:sldMk cId="2106890070" sldId="288"/>
            <ac:picMk id="6" creationId="{557FBDD6-A339-9B1E-4892-1487F39E7894}"/>
          </ac:picMkLst>
        </pc:picChg>
        <pc:picChg chg="add mod">
          <ac:chgData name="Emily Krauter" userId="45b423ca-027b-4e78-a373-30c5c56cfe2b" providerId="ADAL" clId="{4380330B-FE3D-4C35-A7BB-F367CD495E6B}" dt="2025-11-17T15:44:51.830" v="110"/>
          <ac:picMkLst>
            <pc:docMk/>
            <pc:sldMk cId="2106890070" sldId="288"/>
            <ac:picMk id="7" creationId="{B23CABDF-12E8-E72C-B453-0762A89BC107}"/>
          </ac:picMkLst>
        </pc:picChg>
      </pc:sldChg>
      <pc:sldChg chg="addSp modSp">
        <pc:chgData name="Emily Krauter" userId="45b423ca-027b-4e78-a373-30c5c56cfe2b" providerId="ADAL" clId="{4380330B-FE3D-4C35-A7BB-F367CD495E6B}" dt="2025-11-17T15:44:36.847" v="98"/>
        <pc:sldMkLst>
          <pc:docMk/>
          <pc:sldMk cId="248719333" sldId="289"/>
        </pc:sldMkLst>
        <pc:picChg chg="add mod">
          <ac:chgData name="Emily Krauter" userId="45b423ca-027b-4e78-a373-30c5c56cfe2b" providerId="ADAL" clId="{4380330B-FE3D-4C35-A7BB-F367CD495E6B}" dt="2025-11-17T15:44:36.847" v="98"/>
          <ac:picMkLst>
            <pc:docMk/>
            <pc:sldMk cId="248719333" sldId="289"/>
            <ac:picMk id="5" creationId="{4CB638C7-B4E8-C713-E1A0-69D9E54B62A1}"/>
          </ac:picMkLst>
        </pc:picChg>
        <pc:picChg chg="add mod">
          <ac:chgData name="Emily Krauter" userId="45b423ca-027b-4e78-a373-30c5c56cfe2b" providerId="ADAL" clId="{4380330B-FE3D-4C35-A7BB-F367CD495E6B}" dt="2025-11-17T15:44:36.847" v="98"/>
          <ac:picMkLst>
            <pc:docMk/>
            <pc:sldMk cId="248719333" sldId="289"/>
            <ac:picMk id="6" creationId="{8464A16E-18EF-A52D-68D9-C972DA13A215}"/>
          </ac:picMkLst>
        </pc:picChg>
      </pc:sldChg>
      <pc:sldChg chg="addSp modSp">
        <pc:chgData name="Emily Krauter" userId="45b423ca-027b-4e78-a373-30c5c56cfe2b" providerId="ADAL" clId="{4380330B-FE3D-4C35-A7BB-F367CD495E6B}" dt="2025-11-17T15:44:41.600" v="101"/>
        <pc:sldMkLst>
          <pc:docMk/>
          <pc:sldMk cId="1036131985" sldId="290"/>
        </pc:sldMkLst>
        <pc:picChg chg="add mod">
          <ac:chgData name="Emily Krauter" userId="45b423ca-027b-4e78-a373-30c5c56cfe2b" providerId="ADAL" clId="{4380330B-FE3D-4C35-A7BB-F367CD495E6B}" dt="2025-11-17T15:44:41.600" v="101"/>
          <ac:picMkLst>
            <pc:docMk/>
            <pc:sldMk cId="1036131985" sldId="290"/>
            <ac:picMk id="5" creationId="{426D0710-4E51-FF13-B10F-6F53B7DF4791}"/>
          </ac:picMkLst>
        </pc:picChg>
        <pc:picChg chg="add mod">
          <ac:chgData name="Emily Krauter" userId="45b423ca-027b-4e78-a373-30c5c56cfe2b" providerId="ADAL" clId="{4380330B-FE3D-4C35-A7BB-F367CD495E6B}" dt="2025-11-17T15:44:41.600" v="101"/>
          <ac:picMkLst>
            <pc:docMk/>
            <pc:sldMk cId="1036131985" sldId="290"/>
            <ac:picMk id="6" creationId="{8917F54A-26BE-5EDD-649E-B27AD7357557}"/>
          </ac:picMkLst>
        </pc:picChg>
      </pc:sldChg>
      <pc:sldChg chg="addSp modSp">
        <pc:chgData name="Emily Krauter" userId="45b423ca-027b-4e78-a373-30c5c56cfe2b" providerId="ADAL" clId="{4380330B-FE3D-4C35-A7BB-F367CD495E6B}" dt="2025-11-17T15:44:52.573" v="111"/>
        <pc:sldMkLst>
          <pc:docMk/>
          <pc:sldMk cId="3498280533" sldId="291"/>
        </pc:sldMkLst>
        <pc:picChg chg="add mod">
          <ac:chgData name="Emily Krauter" userId="45b423ca-027b-4e78-a373-30c5c56cfe2b" providerId="ADAL" clId="{4380330B-FE3D-4C35-A7BB-F367CD495E6B}" dt="2025-11-17T15:44:52.573" v="111"/>
          <ac:picMkLst>
            <pc:docMk/>
            <pc:sldMk cId="3498280533" sldId="291"/>
            <ac:picMk id="6" creationId="{A2FE6C35-DD62-2B85-7943-F5F42BDC75D4}"/>
          </ac:picMkLst>
        </pc:picChg>
        <pc:picChg chg="add mod">
          <ac:chgData name="Emily Krauter" userId="45b423ca-027b-4e78-a373-30c5c56cfe2b" providerId="ADAL" clId="{4380330B-FE3D-4C35-A7BB-F367CD495E6B}" dt="2025-11-17T15:44:52.573" v="111"/>
          <ac:picMkLst>
            <pc:docMk/>
            <pc:sldMk cId="3498280533" sldId="291"/>
            <ac:picMk id="7" creationId="{D22BB6A3-A052-6F15-4872-DD619F7A1941}"/>
          </ac:picMkLst>
        </pc:picChg>
      </pc:sldChg>
      <pc:sldChg chg="addSp modSp">
        <pc:chgData name="Emily Krauter" userId="45b423ca-027b-4e78-a373-30c5c56cfe2b" providerId="ADAL" clId="{4380330B-FE3D-4C35-A7BB-F367CD495E6B}" dt="2025-11-17T15:44:53.404" v="112"/>
        <pc:sldMkLst>
          <pc:docMk/>
          <pc:sldMk cId="3295285555" sldId="292"/>
        </pc:sldMkLst>
        <pc:picChg chg="add mod">
          <ac:chgData name="Emily Krauter" userId="45b423ca-027b-4e78-a373-30c5c56cfe2b" providerId="ADAL" clId="{4380330B-FE3D-4C35-A7BB-F367CD495E6B}" dt="2025-11-17T15:44:53.404" v="112"/>
          <ac:picMkLst>
            <pc:docMk/>
            <pc:sldMk cId="3295285555" sldId="292"/>
            <ac:picMk id="6" creationId="{FCAA927B-55C6-3DEF-9548-E9A6D014BEA3}"/>
          </ac:picMkLst>
        </pc:picChg>
        <pc:picChg chg="add mod">
          <ac:chgData name="Emily Krauter" userId="45b423ca-027b-4e78-a373-30c5c56cfe2b" providerId="ADAL" clId="{4380330B-FE3D-4C35-A7BB-F367CD495E6B}" dt="2025-11-17T15:44:53.404" v="112"/>
          <ac:picMkLst>
            <pc:docMk/>
            <pc:sldMk cId="3295285555" sldId="292"/>
            <ac:picMk id="7" creationId="{961FC4A8-481A-A5FC-860D-05D31D9CA9C8}"/>
          </ac:picMkLst>
        </pc:picChg>
      </pc:sldChg>
      <pc:sldChg chg="addSp modSp">
        <pc:chgData name="Emily Krauter" userId="45b423ca-027b-4e78-a373-30c5c56cfe2b" providerId="ADAL" clId="{4380330B-FE3D-4C35-A7BB-F367CD495E6B}" dt="2025-11-17T15:44:54.944" v="113"/>
        <pc:sldMkLst>
          <pc:docMk/>
          <pc:sldMk cId="2735663164" sldId="293"/>
        </pc:sldMkLst>
        <pc:picChg chg="add mod">
          <ac:chgData name="Emily Krauter" userId="45b423ca-027b-4e78-a373-30c5c56cfe2b" providerId="ADAL" clId="{4380330B-FE3D-4C35-A7BB-F367CD495E6B}" dt="2025-11-17T15:44:54.944" v="113"/>
          <ac:picMkLst>
            <pc:docMk/>
            <pc:sldMk cId="2735663164" sldId="293"/>
            <ac:picMk id="6" creationId="{C08E91E0-3828-6EB1-4F03-008F57C72D78}"/>
          </ac:picMkLst>
        </pc:picChg>
        <pc:picChg chg="add mod">
          <ac:chgData name="Emily Krauter" userId="45b423ca-027b-4e78-a373-30c5c56cfe2b" providerId="ADAL" clId="{4380330B-FE3D-4C35-A7BB-F367CD495E6B}" dt="2025-11-17T15:44:54.944" v="113"/>
          <ac:picMkLst>
            <pc:docMk/>
            <pc:sldMk cId="2735663164" sldId="293"/>
            <ac:picMk id="7" creationId="{38B13DC8-C075-A2A6-2B9B-AE38459886F8}"/>
          </ac:picMkLst>
        </pc:picChg>
      </pc:sldChg>
      <pc:sldChg chg="addSp modSp">
        <pc:chgData name="Emily Krauter" userId="45b423ca-027b-4e78-a373-30c5c56cfe2b" providerId="ADAL" clId="{4380330B-FE3D-4C35-A7BB-F367CD495E6B}" dt="2025-11-17T15:44:55.698" v="114"/>
        <pc:sldMkLst>
          <pc:docMk/>
          <pc:sldMk cId="1603339838" sldId="294"/>
        </pc:sldMkLst>
        <pc:picChg chg="add mod">
          <ac:chgData name="Emily Krauter" userId="45b423ca-027b-4e78-a373-30c5c56cfe2b" providerId="ADAL" clId="{4380330B-FE3D-4C35-A7BB-F367CD495E6B}" dt="2025-11-17T15:44:55.698" v="114"/>
          <ac:picMkLst>
            <pc:docMk/>
            <pc:sldMk cId="1603339838" sldId="294"/>
            <ac:picMk id="6" creationId="{FF2CA73D-BFC9-5DEC-7B5F-3C277929F7E8}"/>
          </ac:picMkLst>
        </pc:picChg>
        <pc:picChg chg="add mod">
          <ac:chgData name="Emily Krauter" userId="45b423ca-027b-4e78-a373-30c5c56cfe2b" providerId="ADAL" clId="{4380330B-FE3D-4C35-A7BB-F367CD495E6B}" dt="2025-11-17T15:44:55.698" v="114"/>
          <ac:picMkLst>
            <pc:docMk/>
            <pc:sldMk cId="1603339838" sldId="294"/>
            <ac:picMk id="7" creationId="{474B020E-E459-1212-332E-8A87355EF606}"/>
          </ac:picMkLst>
        </pc:picChg>
      </pc:sldChg>
      <pc:sldChg chg="addSp modSp">
        <pc:chgData name="Emily Krauter" userId="45b423ca-027b-4e78-a373-30c5c56cfe2b" providerId="ADAL" clId="{4380330B-FE3D-4C35-A7BB-F367CD495E6B}" dt="2025-11-17T15:44:56.554" v="115"/>
        <pc:sldMkLst>
          <pc:docMk/>
          <pc:sldMk cId="4093778574" sldId="295"/>
        </pc:sldMkLst>
        <pc:picChg chg="add mod">
          <ac:chgData name="Emily Krauter" userId="45b423ca-027b-4e78-a373-30c5c56cfe2b" providerId="ADAL" clId="{4380330B-FE3D-4C35-A7BB-F367CD495E6B}" dt="2025-11-17T15:44:56.554" v="115"/>
          <ac:picMkLst>
            <pc:docMk/>
            <pc:sldMk cId="4093778574" sldId="295"/>
            <ac:picMk id="6" creationId="{625560C9-9570-3F47-0440-BE723DD4B90D}"/>
          </ac:picMkLst>
        </pc:picChg>
        <pc:picChg chg="add mod">
          <ac:chgData name="Emily Krauter" userId="45b423ca-027b-4e78-a373-30c5c56cfe2b" providerId="ADAL" clId="{4380330B-FE3D-4C35-A7BB-F367CD495E6B}" dt="2025-11-17T15:44:56.554" v="115"/>
          <ac:picMkLst>
            <pc:docMk/>
            <pc:sldMk cId="4093778574" sldId="295"/>
            <ac:picMk id="7" creationId="{ECC860A6-822E-87DB-7ECD-418D077FB612}"/>
          </ac:picMkLst>
        </pc:picChg>
      </pc:sldChg>
      <pc:sldChg chg="addSp modSp">
        <pc:chgData name="Emily Krauter" userId="45b423ca-027b-4e78-a373-30c5c56cfe2b" providerId="ADAL" clId="{4380330B-FE3D-4C35-A7BB-F367CD495E6B}" dt="2025-11-17T15:44:57.870" v="116"/>
        <pc:sldMkLst>
          <pc:docMk/>
          <pc:sldMk cId="2869609280" sldId="296"/>
        </pc:sldMkLst>
        <pc:picChg chg="add mod">
          <ac:chgData name="Emily Krauter" userId="45b423ca-027b-4e78-a373-30c5c56cfe2b" providerId="ADAL" clId="{4380330B-FE3D-4C35-A7BB-F367CD495E6B}" dt="2025-11-17T15:44:57.870" v="116"/>
          <ac:picMkLst>
            <pc:docMk/>
            <pc:sldMk cId="2869609280" sldId="296"/>
            <ac:picMk id="6" creationId="{BC0CB2F1-9D85-768A-6A5A-A9DFAF698C91}"/>
          </ac:picMkLst>
        </pc:picChg>
        <pc:picChg chg="add mod">
          <ac:chgData name="Emily Krauter" userId="45b423ca-027b-4e78-a373-30c5c56cfe2b" providerId="ADAL" clId="{4380330B-FE3D-4C35-A7BB-F367CD495E6B}" dt="2025-11-17T15:44:57.870" v="116"/>
          <ac:picMkLst>
            <pc:docMk/>
            <pc:sldMk cId="2869609280" sldId="296"/>
            <ac:picMk id="7" creationId="{7277CD36-7B4C-CF7E-3239-656D9C08826F}"/>
          </ac:picMkLst>
        </pc:picChg>
      </pc:sldChg>
      <pc:sldChg chg="addSp modSp">
        <pc:chgData name="Emily Krauter" userId="45b423ca-027b-4e78-a373-30c5c56cfe2b" providerId="ADAL" clId="{4380330B-FE3D-4C35-A7BB-F367CD495E6B}" dt="2025-11-17T15:45:00.007" v="118"/>
        <pc:sldMkLst>
          <pc:docMk/>
          <pc:sldMk cId="2487667417" sldId="297"/>
        </pc:sldMkLst>
        <pc:picChg chg="add mod">
          <ac:chgData name="Emily Krauter" userId="45b423ca-027b-4e78-a373-30c5c56cfe2b" providerId="ADAL" clId="{4380330B-FE3D-4C35-A7BB-F367CD495E6B}" dt="2025-11-17T15:45:00.007" v="118"/>
          <ac:picMkLst>
            <pc:docMk/>
            <pc:sldMk cId="2487667417" sldId="297"/>
            <ac:picMk id="6" creationId="{53C0A3A2-4B99-EEBC-CAFA-E4244846886E}"/>
          </ac:picMkLst>
        </pc:picChg>
        <pc:picChg chg="add mod">
          <ac:chgData name="Emily Krauter" userId="45b423ca-027b-4e78-a373-30c5c56cfe2b" providerId="ADAL" clId="{4380330B-FE3D-4C35-A7BB-F367CD495E6B}" dt="2025-11-17T15:45:00.007" v="118"/>
          <ac:picMkLst>
            <pc:docMk/>
            <pc:sldMk cId="2487667417" sldId="297"/>
            <ac:picMk id="7" creationId="{A2762735-C375-C6AC-BDDB-BE2FD3DA487A}"/>
          </ac:picMkLst>
        </pc:picChg>
      </pc:sldChg>
      <pc:sldChg chg="addSp modSp">
        <pc:chgData name="Emily Krauter" userId="45b423ca-027b-4e78-a373-30c5c56cfe2b" providerId="ADAL" clId="{4380330B-FE3D-4C35-A7BB-F367CD495E6B}" dt="2025-11-17T15:45:00.722" v="119"/>
        <pc:sldMkLst>
          <pc:docMk/>
          <pc:sldMk cId="3955474046" sldId="298"/>
        </pc:sldMkLst>
        <pc:picChg chg="add mod">
          <ac:chgData name="Emily Krauter" userId="45b423ca-027b-4e78-a373-30c5c56cfe2b" providerId="ADAL" clId="{4380330B-FE3D-4C35-A7BB-F367CD495E6B}" dt="2025-11-17T15:45:00.722" v="119"/>
          <ac:picMkLst>
            <pc:docMk/>
            <pc:sldMk cId="3955474046" sldId="298"/>
            <ac:picMk id="6" creationId="{899B2D8F-2823-99CA-AF4A-76228EE238BD}"/>
          </ac:picMkLst>
        </pc:picChg>
        <pc:picChg chg="add mod">
          <ac:chgData name="Emily Krauter" userId="45b423ca-027b-4e78-a373-30c5c56cfe2b" providerId="ADAL" clId="{4380330B-FE3D-4C35-A7BB-F367CD495E6B}" dt="2025-11-17T15:45:00.722" v="119"/>
          <ac:picMkLst>
            <pc:docMk/>
            <pc:sldMk cId="3955474046" sldId="298"/>
            <ac:picMk id="7" creationId="{D9C60C26-3664-D50F-2CAA-92517A9A9861}"/>
          </ac:picMkLst>
        </pc:picChg>
      </pc:sldChg>
      <pc:sldChg chg="addSp modSp">
        <pc:chgData name="Emily Krauter" userId="45b423ca-027b-4e78-a373-30c5c56cfe2b" providerId="ADAL" clId="{4380330B-FE3D-4C35-A7BB-F367CD495E6B}" dt="2025-11-17T15:45:01.532" v="120"/>
        <pc:sldMkLst>
          <pc:docMk/>
          <pc:sldMk cId="439518177" sldId="299"/>
        </pc:sldMkLst>
        <pc:picChg chg="add mod">
          <ac:chgData name="Emily Krauter" userId="45b423ca-027b-4e78-a373-30c5c56cfe2b" providerId="ADAL" clId="{4380330B-FE3D-4C35-A7BB-F367CD495E6B}" dt="2025-11-17T15:45:01.532" v="120"/>
          <ac:picMkLst>
            <pc:docMk/>
            <pc:sldMk cId="439518177" sldId="299"/>
            <ac:picMk id="6" creationId="{5AEBE654-2A57-BE8A-86BA-3F83174CB188}"/>
          </ac:picMkLst>
        </pc:picChg>
        <pc:picChg chg="add mod">
          <ac:chgData name="Emily Krauter" userId="45b423ca-027b-4e78-a373-30c5c56cfe2b" providerId="ADAL" clId="{4380330B-FE3D-4C35-A7BB-F367CD495E6B}" dt="2025-11-17T15:45:01.532" v="120"/>
          <ac:picMkLst>
            <pc:docMk/>
            <pc:sldMk cId="439518177" sldId="299"/>
            <ac:picMk id="7" creationId="{8C68FC7D-7F95-7A89-47BC-0669D7396B28}"/>
          </ac:picMkLst>
        </pc:picChg>
      </pc:sldChg>
      <pc:sldChg chg="addSp modSp">
        <pc:chgData name="Emily Krauter" userId="45b423ca-027b-4e78-a373-30c5c56cfe2b" providerId="ADAL" clId="{4380330B-FE3D-4C35-A7BB-F367CD495E6B}" dt="2025-11-17T15:45:03.094" v="121"/>
        <pc:sldMkLst>
          <pc:docMk/>
          <pc:sldMk cId="1382154876" sldId="300"/>
        </pc:sldMkLst>
        <pc:picChg chg="add mod">
          <ac:chgData name="Emily Krauter" userId="45b423ca-027b-4e78-a373-30c5c56cfe2b" providerId="ADAL" clId="{4380330B-FE3D-4C35-A7BB-F367CD495E6B}" dt="2025-11-17T15:45:03.094" v="121"/>
          <ac:picMkLst>
            <pc:docMk/>
            <pc:sldMk cId="1382154876" sldId="300"/>
            <ac:picMk id="6" creationId="{39AE1871-3371-6B03-2E14-7C1BA09F20A2}"/>
          </ac:picMkLst>
        </pc:picChg>
        <pc:picChg chg="add mod">
          <ac:chgData name="Emily Krauter" userId="45b423ca-027b-4e78-a373-30c5c56cfe2b" providerId="ADAL" clId="{4380330B-FE3D-4C35-A7BB-F367CD495E6B}" dt="2025-11-17T15:45:03.094" v="121"/>
          <ac:picMkLst>
            <pc:docMk/>
            <pc:sldMk cId="1382154876" sldId="300"/>
            <ac:picMk id="7" creationId="{4A3DAA6B-4942-8CA7-C1B2-374BB17CFAB8}"/>
          </ac:picMkLst>
        </pc:picChg>
      </pc:sldChg>
      <pc:sldChg chg="addSp modSp">
        <pc:chgData name="Emily Krauter" userId="45b423ca-027b-4e78-a373-30c5c56cfe2b" providerId="ADAL" clId="{4380330B-FE3D-4C35-A7BB-F367CD495E6B}" dt="2025-11-17T15:45:03.796" v="122"/>
        <pc:sldMkLst>
          <pc:docMk/>
          <pc:sldMk cId="2643726786" sldId="301"/>
        </pc:sldMkLst>
        <pc:picChg chg="add mod">
          <ac:chgData name="Emily Krauter" userId="45b423ca-027b-4e78-a373-30c5c56cfe2b" providerId="ADAL" clId="{4380330B-FE3D-4C35-A7BB-F367CD495E6B}" dt="2025-11-17T15:45:03.796" v="122"/>
          <ac:picMkLst>
            <pc:docMk/>
            <pc:sldMk cId="2643726786" sldId="301"/>
            <ac:picMk id="6" creationId="{C2521C46-A917-2336-11BB-9F9C98BFF854}"/>
          </ac:picMkLst>
        </pc:picChg>
        <pc:picChg chg="add mod">
          <ac:chgData name="Emily Krauter" userId="45b423ca-027b-4e78-a373-30c5c56cfe2b" providerId="ADAL" clId="{4380330B-FE3D-4C35-A7BB-F367CD495E6B}" dt="2025-11-17T15:45:03.796" v="122"/>
          <ac:picMkLst>
            <pc:docMk/>
            <pc:sldMk cId="2643726786" sldId="301"/>
            <ac:picMk id="7" creationId="{EF1F5FD4-C3D6-6B20-E4C0-CF0A12E8E981}"/>
          </ac:picMkLst>
        </pc:picChg>
      </pc:sldChg>
      <pc:sldChg chg="addSp modSp">
        <pc:chgData name="Emily Krauter" userId="45b423ca-027b-4e78-a373-30c5c56cfe2b" providerId="ADAL" clId="{4380330B-FE3D-4C35-A7BB-F367CD495E6B}" dt="2025-11-17T15:45:04.517" v="123"/>
        <pc:sldMkLst>
          <pc:docMk/>
          <pc:sldMk cId="2791956557" sldId="302"/>
        </pc:sldMkLst>
        <pc:picChg chg="add mod">
          <ac:chgData name="Emily Krauter" userId="45b423ca-027b-4e78-a373-30c5c56cfe2b" providerId="ADAL" clId="{4380330B-FE3D-4C35-A7BB-F367CD495E6B}" dt="2025-11-17T15:45:04.517" v="123"/>
          <ac:picMkLst>
            <pc:docMk/>
            <pc:sldMk cId="2791956557" sldId="302"/>
            <ac:picMk id="6" creationId="{5195E8CB-0134-640E-D1AB-0E1D5D84A60D}"/>
          </ac:picMkLst>
        </pc:picChg>
        <pc:picChg chg="add mod">
          <ac:chgData name="Emily Krauter" userId="45b423ca-027b-4e78-a373-30c5c56cfe2b" providerId="ADAL" clId="{4380330B-FE3D-4C35-A7BB-F367CD495E6B}" dt="2025-11-17T15:45:04.517" v="123"/>
          <ac:picMkLst>
            <pc:docMk/>
            <pc:sldMk cId="2791956557" sldId="302"/>
            <ac:picMk id="7" creationId="{F1F573F9-4B3C-8881-3945-9615356380DB}"/>
          </ac:picMkLst>
        </pc:picChg>
      </pc:sldChg>
      <pc:sldChg chg="addSp modSp">
        <pc:chgData name="Emily Krauter" userId="45b423ca-027b-4e78-a373-30c5c56cfe2b" providerId="ADAL" clId="{4380330B-FE3D-4C35-A7BB-F367CD495E6B}" dt="2025-11-17T15:45:06.776" v="125"/>
        <pc:sldMkLst>
          <pc:docMk/>
          <pc:sldMk cId="3502290918" sldId="303"/>
        </pc:sldMkLst>
        <pc:picChg chg="add mod">
          <ac:chgData name="Emily Krauter" userId="45b423ca-027b-4e78-a373-30c5c56cfe2b" providerId="ADAL" clId="{4380330B-FE3D-4C35-A7BB-F367CD495E6B}" dt="2025-11-17T15:45:06.776" v="125"/>
          <ac:picMkLst>
            <pc:docMk/>
            <pc:sldMk cId="3502290918" sldId="303"/>
            <ac:picMk id="5" creationId="{EFFE4031-B003-C6E3-D1E7-4DC9272A51C8}"/>
          </ac:picMkLst>
        </pc:picChg>
        <pc:picChg chg="add mod">
          <ac:chgData name="Emily Krauter" userId="45b423ca-027b-4e78-a373-30c5c56cfe2b" providerId="ADAL" clId="{4380330B-FE3D-4C35-A7BB-F367CD495E6B}" dt="2025-11-17T15:45:06.776" v="125"/>
          <ac:picMkLst>
            <pc:docMk/>
            <pc:sldMk cId="3502290918" sldId="303"/>
            <ac:picMk id="6" creationId="{43AFBAEC-5C9C-CFAA-1767-750A9DA8F9F7}"/>
          </ac:picMkLst>
        </pc:picChg>
      </pc:sldChg>
      <pc:sldChg chg="addSp modSp">
        <pc:chgData name="Emily Krauter" userId="45b423ca-027b-4e78-a373-30c5c56cfe2b" providerId="ADAL" clId="{4380330B-FE3D-4C35-A7BB-F367CD495E6B}" dt="2025-11-17T15:44:40.006" v="100"/>
        <pc:sldMkLst>
          <pc:docMk/>
          <pc:sldMk cId="3456583822" sldId="304"/>
        </pc:sldMkLst>
        <pc:picChg chg="add mod">
          <ac:chgData name="Emily Krauter" userId="45b423ca-027b-4e78-a373-30c5c56cfe2b" providerId="ADAL" clId="{4380330B-FE3D-4C35-A7BB-F367CD495E6B}" dt="2025-11-17T15:44:40.006" v="100"/>
          <ac:picMkLst>
            <pc:docMk/>
            <pc:sldMk cId="3456583822" sldId="304"/>
            <ac:picMk id="5" creationId="{787D71F5-F931-85CC-1713-D741EF2E0153}"/>
          </ac:picMkLst>
        </pc:picChg>
        <pc:picChg chg="add mod">
          <ac:chgData name="Emily Krauter" userId="45b423ca-027b-4e78-a373-30c5c56cfe2b" providerId="ADAL" clId="{4380330B-FE3D-4C35-A7BB-F367CD495E6B}" dt="2025-11-17T15:44:40.006" v="100"/>
          <ac:picMkLst>
            <pc:docMk/>
            <pc:sldMk cId="3456583822" sldId="304"/>
            <ac:picMk id="6" creationId="{020B5458-97E2-B518-D0CF-80D998110E13}"/>
          </ac:picMkLst>
        </pc:picChg>
      </pc:sldChg>
      <pc:sldChg chg="addSp modSp">
        <pc:chgData name="Emily Krauter" userId="45b423ca-027b-4e78-a373-30c5c56cfe2b" providerId="ADAL" clId="{4380330B-FE3D-4C35-A7BB-F367CD495E6B}" dt="2025-11-17T15:44:42.973" v="102"/>
        <pc:sldMkLst>
          <pc:docMk/>
          <pc:sldMk cId="827318550" sldId="305"/>
        </pc:sldMkLst>
        <pc:picChg chg="add mod">
          <ac:chgData name="Emily Krauter" userId="45b423ca-027b-4e78-a373-30c5c56cfe2b" providerId="ADAL" clId="{4380330B-FE3D-4C35-A7BB-F367CD495E6B}" dt="2025-11-17T15:44:42.973" v="102"/>
          <ac:picMkLst>
            <pc:docMk/>
            <pc:sldMk cId="827318550" sldId="305"/>
            <ac:picMk id="5" creationId="{30656077-C688-1863-576B-450D5C01B13C}"/>
          </ac:picMkLst>
        </pc:picChg>
        <pc:picChg chg="add mod">
          <ac:chgData name="Emily Krauter" userId="45b423ca-027b-4e78-a373-30c5c56cfe2b" providerId="ADAL" clId="{4380330B-FE3D-4C35-A7BB-F367CD495E6B}" dt="2025-11-17T15:44:42.973" v="102"/>
          <ac:picMkLst>
            <pc:docMk/>
            <pc:sldMk cId="827318550" sldId="305"/>
            <ac:picMk id="6" creationId="{4DABB926-99AC-7150-46D5-50460975911A}"/>
          </ac:picMkLst>
        </pc:picChg>
      </pc:sldChg>
      <pc:sldChg chg="addSp modSp">
        <pc:chgData name="Emily Krauter" userId="45b423ca-027b-4e78-a373-30c5c56cfe2b" providerId="ADAL" clId="{4380330B-FE3D-4C35-A7BB-F367CD495E6B}" dt="2025-11-17T15:44:45.301" v="104"/>
        <pc:sldMkLst>
          <pc:docMk/>
          <pc:sldMk cId="1758158635" sldId="306"/>
        </pc:sldMkLst>
        <pc:picChg chg="add mod">
          <ac:chgData name="Emily Krauter" userId="45b423ca-027b-4e78-a373-30c5c56cfe2b" providerId="ADAL" clId="{4380330B-FE3D-4C35-A7BB-F367CD495E6B}" dt="2025-11-17T15:44:45.301" v="104"/>
          <ac:picMkLst>
            <pc:docMk/>
            <pc:sldMk cId="1758158635" sldId="306"/>
            <ac:picMk id="5" creationId="{488D3E4A-7E8E-89F0-E908-B8FA4B0D6BE2}"/>
          </ac:picMkLst>
        </pc:picChg>
        <pc:picChg chg="add mod">
          <ac:chgData name="Emily Krauter" userId="45b423ca-027b-4e78-a373-30c5c56cfe2b" providerId="ADAL" clId="{4380330B-FE3D-4C35-A7BB-F367CD495E6B}" dt="2025-11-17T15:44:45.301" v="104"/>
          <ac:picMkLst>
            <pc:docMk/>
            <pc:sldMk cId="1758158635" sldId="306"/>
            <ac:picMk id="6" creationId="{ED1889AA-9AEA-889A-09DB-A769D36671D0}"/>
          </ac:picMkLst>
        </pc:picChg>
      </pc:sldChg>
      <pc:sldChg chg="addSp modSp">
        <pc:chgData name="Emily Krauter" userId="45b423ca-027b-4e78-a373-30c5c56cfe2b" providerId="ADAL" clId="{4380330B-FE3D-4C35-A7BB-F367CD495E6B}" dt="2025-11-17T15:44:58.686" v="117"/>
        <pc:sldMkLst>
          <pc:docMk/>
          <pc:sldMk cId="400044056" sldId="307"/>
        </pc:sldMkLst>
        <pc:picChg chg="add mod">
          <ac:chgData name="Emily Krauter" userId="45b423ca-027b-4e78-a373-30c5c56cfe2b" providerId="ADAL" clId="{4380330B-FE3D-4C35-A7BB-F367CD495E6B}" dt="2025-11-17T15:44:58.686" v="117"/>
          <ac:picMkLst>
            <pc:docMk/>
            <pc:sldMk cId="400044056" sldId="307"/>
            <ac:picMk id="6" creationId="{33D25392-9ADC-2EA1-F4DE-32473356F978}"/>
          </ac:picMkLst>
        </pc:picChg>
        <pc:picChg chg="add mod">
          <ac:chgData name="Emily Krauter" userId="45b423ca-027b-4e78-a373-30c5c56cfe2b" providerId="ADAL" clId="{4380330B-FE3D-4C35-A7BB-F367CD495E6B}" dt="2025-11-17T15:44:58.686" v="117"/>
          <ac:picMkLst>
            <pc:docMk/>
            <pc:sldMk cId="400044056" sldId="307"/>
            <ac:picMk id="7" creationId="{0BFC6AF2-CC8D-D619-335E-70137B953F3E}"/>
          </ac:picMkLst>
        </pc:picChg>
      </pc:sldChg>
      <pc:sldChg chg="addSp modSp">
        <pc:chgData name="Emily Krauter" userId="45b423ca-027b-4e78-a373-30c5c56cfe2b" providerId="ADAL" clId="{4380330B-FE3D-4C35-A7BB-F367CD495E6B}" dt="2025-11-17T15:45:05.489" v="124"/>
        <pc:sldMkLst>
          <pc:docMk/>
          <pc:sldMk cId="3934902390" sldId="308"/>
        </pc:sldMkLst>
        <pc:picChg chg="add mod">
          <ac:chgData name="Emily Krauter" userId="45b423ca-027b-4e78-a373-30c5c56cfe2b" providerId="ADAL" clId="{4380330B-FE3D-4C35-A7BB-F367CD495E6B}" dt="2025-11-17T15:45:05.489" v="124"/>
          <ac:picMkLst>
            <pc:docMk/>
            <pc:sldMk cId="3934902390" sldId="308"/>
            <ac:picMk id="3" creationId="{6B035F58-7769-47A6-444E-B1D8DEDD5182}"/>
          </ac:picMkLst>
        </pc:picChg>
        <pc:picChg chg="add mod">
          <ac:chgData name="Emily Krauter" userId="45b423ca-027b-4e78-a373-30c5c56cfe2b" providerId="ADAL" clId="{4380330B-FE3D-4C35-A7BB-F367CD495E6B}" dt="2025-11-17T15:45:05.489" v="124"/>
          <ac:picMkLst>
            <pc:docMk/>
            <pc:sldMk cId="3934902390" sldId="308"/>
            <ac:picMk id="6" creationId="{8865F442-A237-AFA1-4B11-3FCC1E7D4B29}"/>
          </ac:picMkLst>
        </pc:picChg>
      </pc:sldChg>
    </pc:docChg>
  </pc:docChgLst>
  <pc:docChgLst>
    <pc:chgData name="Emily Krauter" userId="45b423ca-027b-4e78-a373-30c5c56cfe2b" providerId="ADAL" clId="{71820B66-A611-4D37-8E16-70C688486BA5}"/>
    <pc:docChg chg="undo custSel addSld delSld modSld">
      <pc:chgData name="Emily Krauter" userId="45b423ca-027b-4e78-a373-30c5c56cfe2b" providerId="ADAL" clId="{71820B66-A611-4D37-8E16-70C688486BA5}" dt="2025-08-20T19:17:01.868" v="1057" actId="20577"/>
      <pc:docMkLst>
        <pc:docMk/>
      </pc:docMkLst>
      <pc:sldChg chg="modSp mod">
        <pc:chgData name="Emily Krauter" userId="45b423ca-027b-4e78-a373-30c5c56cfe2b" providerId="ADAL" clId="{71820B66-A611-4D37-8E16-70C688486BA5}" dt="2025-08-20T19:17:01.868" v="1057" actId="20577"/>
        <pc:sldMkLst>
          <pc:docMk/>
          <pc:sldMk cId="2111057000" sldId="256"/>
        </pc:sldMkLst>
      </pc:sldChg>
      <pc:sldChg chg="modSp mod">
        <pc:chgData name="Emily Krauter" userId="45b423ca-027b-4e78-a373-30c5c56cfe2b" providerId="ADAL" clId="{71820B66-A611-4D37-8E16-70C688486BA5}" dt="2025-08-20T18:58:24.006" v="502" actId="6549"/>
        <pc:sldMkLst>
          <pc:docMk/>
          <pc:sldMk cId="2683489994" sldId="279"/>
        </pc:sldMkLst>
      </pc:sldChg>
      <pc:sldChg chg="addSp delSp modSp mod">
        <pc:chgData name="Emily Krauter" userId="45b423ca-027b-4e78-a373-30c5c56cfe2b" providerId="ADAL" clId="{71820B66-A611-4D37-8E16-70C688486BA5}" dt="2025-08-20T18:58:14.866" v="500" actId="6549"/>
        <pc:sldMkLst>
          <pc:docMk/>
          <pc:sldMk cId="4267877500" sldId="280"/>
        </pc:sldMkLst>
      </pc:sldChg>
      <pc:sldChg chg="del">
        <pc:chgData name="Emily Krauter" userId="45b423ca-027b-4e78-a373-30c5c56cfe2b" providerId="ADAL" clId="{71820B66-A611-4D37-8E16-70C688486BA5}" dt="2025-08-20T18:57:31.769" v="490" actId="2696"/>
        <pc:sldMkLst>
          <pc:docMk/>
          <pc:sldMk cId="1690703388" sldId="281"/>
        </pc:sldMkLst>
      </pc:sldChg>
      <pc:sldChg chg="modSp mod modAnim">
        <pc:chgData name="Emily Krauter" userId="45b423ca-027b-4e78-a373-30c5c56cfe2b" providerId="ADAL" clId="{71820B66-A611-4D37-8E16-70C688486BA5}" dt="2025-08-20T19:00:41.281" v="749" actId="20577"/>
        <pc:sldMkLst>
          <pc:docMk/>
          <pc:sldMk cId="4099086845" sldId="282"/>
        </pc:sldMkLst>
      </pc:sldChg>
      <pc:sldChg chg="modSp mod">
        <pc:chgData name="Emily Krauter" userId="45b423ca-027b-4e78-a373-30c5c56cfe2b" providerId="ADAL" clId="{71820B66-A611-4D37-8E16-70C688486BA5}" dt="2025-08-20T19:02:37.381" v="815" actId="20577"/>
        <pc:sldMkLst>
          <pc:docMk/>
          <pc:sldMk cId="925832327" sldId="283"/>
        </pc:sldMkLst>
      </pc:sldChg>
      <pc:sldChg chg="modSp mod">
        <pc:chgData name="Emily Krauter" userId="45b423ca-027b-4e78-a373-30c5c56cfe2b" providerId="ADAL" clId="{71820B66-A611-4D37-8E16-70C688486BA5}" dt="2025-08-20T19:03:00.055" v="823" actId="27636"/>
        <pc:sldMkLst>
          <pc:docMk/>
          <pc:sldMk cId="761790567" sldId="284"/>
        </pc:sldMkLst>
      </pc:sldChg>
      <pc:sldChg chg="modSp mod">
        <pc:chgData name="Emily Krauter" userId="45b423ca-027b-4e78-a373-30c5c56cfe2b" providerId="ADAL" clId="{71820B66-A611-4D37-8E16-70C688486BA5}" dt="2025-08-20T19:03:08.819" v="826" actId="20577"/>
        <pc:sldMkLst>
          <pc:docMk/>
          <pc:sldMk cId="3189659206" sldId="285"/>
        </pc:sldMkLst>
      </pc:sldChg>
      <pc:sldChg chg="modSp mod">
        <pc:chgData name="Emily Krauter" userId="45b423ca-027b-4e78-a373-30c5c56cfe2b" providerId="ADAL" clId="{71820B66-A611-4D37-8E16-70C688486BA5}" dt="2025-08-20T19:04:12.255" v="855" actId="13926"/>
        <pc:sldMkLst>
          <pc:docMk/>
          <pc:sldMk cId="3944700283" sldId="286"/>
        </pc:sldMkLst>
      </pc:sldChg>
      <pc:sldChg chg="modSp mod">
        <pc:chgData name="Emily Krauter" userId="45b423ca-027b-4e78-a373-30c5c56cfe2b" providerId="ADAL" clId="{71820B66-A611-4D37-8E16-70C688486BA5}" dt="2025-08-20T19:07:46.427" v="891" actId="20577"/>
        <pc:sldMkLst>
          <pc:docMk/>
          <pc:sldMk cId="3416337223" sldId="287"/>
        </pc:sldMkLst>
      </pc:sldChg>
      <pc:sldChg chg="modSp mod">
        <pc:chgData name="Emily Krauter" userId="45b423ca-027b-4e78-a373-30c5c56cfe2b" providerId="ADAL" clId="{71820B66-A611-4D37-8E16-70C688486BA5}" dt="2025-08-20T19:07:53.590" v="895" actId="20577"/>
        <pc:sldMkLst>
          <pc:docMk/>
          <pc:sldMk cId="2106890070" sldId="288"/>
        </pc:sldMkLst>
      </pc:sldChg>
      <pc:sldChg chg="modSp mod">
        <pc:chgData name="Emily Krauter" userId="45b423ca-027b-4e78-a373-30c5c56cfe2b" providerId="ADAL" clId="{71820B66-A611-4D37-8E16-70C688486BA5}" dt="2025-08-20T18:58:20.835" v="501" actId="6549"/>
        <pc:sldMkLst>
          <pc:docMk/>
          <pc:sldMk cId="248719333" sldId="289"/>
        </pc:sldMkLst>
      </pc:sldChg>
      <pc:sldChg chg="modSp mod">
        <pc:chgData name="Emily Krauter" userId="45b423ca-027b-4e78-a373-30c5c56cfe2b" providerId="ADAL" clId="{71820B66-A611-4D37-8E16-70C688486BA5}" dt="2025-08-20T18:58:07.729" v="496" actId="6549"/>
        <pc:sldMkLst>
          <pc:docMk/>
          <pc:sldMk cId="1036131985" sldId="290"/>
        </pc:sldMkLst>
      </pc:sldChg>
      <pc:sldChg chg="modSp mod">
        <pc:chgData name="Emily Krauter" userId="45b423ca-027b-4e78-a373-30c5c56cfe2b" providerId="ADAL" clId="{71820B66-A611-4D37-8E16-70C688486BA5}" dt="2025-08-20T19:06:56.269" v="872" actId="20577"/>
        <pc:sldMkLst>
          <pc:docMk/>
          <pc:sldMk cId="3498280533" sldId="291"/>
        </pc:sldMkLst>
      </pc:sldChg>
      <pc:sldChg chg="modSp mod">
        <pc:chgData name="Emily Krauter" userId="45b423ca-027b-4e78-a373-30c5c56cfe2b" providerId="ADAL" clId="{71820B66-A611-4D37-8E16-70C688486BA5}" dt="2025-08-20T19:07:00.771" v="875" actId="20577"/>
        <pc:sldMkLst>
          <pc:docMk/>
          <pc:sldMk cId="3295285555" sldId="292"/>
        </pc:sldMkLst>
      </pc:sldChg>
      <pc:sldChg chg="modSp mod">
        <pc:chgData name="Emily Krauter" userId="45b423ca-027b-4e78-a373-30c5c56cfe2b" providerId="ADAL" clId="{71820B66-A611-4D37-8E16-70C688486BA5}" dt="2025-08-20T19:07:09.187" v="878" actId="20577"/>
        <pc:sldMkLst>
          <pc:docMk/>
          <pc:sldMk cId="2735663164" sldId="293"/>
        </pc:sldMkLst>
      </pc:sldChg>
      <pc:sldChg chg="modSp mod">
        <pc:chgData name="Emily Krauter" userId="45b423ca-027b-4e78-a373-30c5c56cfe2b" providerId="ADAL" clId="{71820B66-A611-4D37-8E16-70C688486BA5}" dt="2025-08-20T19:07:34.364" v="887" actId="20577"/>
        <pc:sldMkLst>
          <pc:docMk/>
          <pc:sldMk cId="1603339838" sldId="294"/>
        </pc:sldMkLst>
      </pc:sldChg>
      <pc:sldChg chg="modSp mod">
        <pc:chgData name="Emily Krauter" userId="45b423ca-027b-4e78-a373-30c5c56cfe2b" providerId="ADAL" clId="{71820B66-A611-4D37-8E16-70C688486BA5}" dt="2025-08-20T19:08:04.171" v="900" actId="20577"/>
        <pc:sldMkLst>
          <pc:docMk/>
          <pc:sldMk cId="4093778574" sldId="295"/>
        </pc:sldMkLst>
      </pc:sldChg>
      <pc:sldChg chg="modSp add del mod">
        <pc:chgData name="Emily Krauter" userId="45b423ca-027b-4e78-a373-30c5c56cfe2b" providerId="ADAL" clId="{71820B66-A611-4D37-8E16-70C688486BA5}" dt="2025-08-20T19:13:06.770" v="917" actId="2696"/>
        <pc:sldMkLst>
          <pc:docMk/>
          <pc:sldMk cId="2869609280" sldId="296"/>
        </pc:sldMkLst>
      </pc:sldChg>
      <pc:sldChg chg="modSp mod">
        <pc:chgData name="Emily Krauter" userId="45b423ca-027b-4e78-a373-30c5c56cfe2b" providerId="ADAL" clId="{71820B66-A611-4D37-8E16-70C688486BA5}" dt="2025-08-20T19:08:57.325" v="915" actId="20577"/>
        <pc:sldMkLst>
          <pc:docMk/>
          <pc:sldMk cId="2487667417" sldId="297"/>
        </pc:sldMkLst>
      </pc:sldChg>
      <pc:sldChg chg="modSp mod">
        <pc:chgData name="Emily Krauter" userId="45b423ca-027b-4e78-a373-30c5c56cfe2b" providerId="ADAL" clId="{71820B66-A611-4D37-8E16-70C688486BA5}" dt="2025-08-20T19:15:59.044" v="1033" actId="20577"/>
        <pc:sldMkLst>
          <pc:docMk/>
          <pc:sldMk cId="3955474046" sldId="298"/>
        </pc:sldMkLst>
      </pc:sldChg>
      <pc:sldChg chg="modSp mod">
        <pc:chgData name="Emily Krauter" userId="45b423ca-027b-4e78-a373-30c5c56cfe2b" providerId="ADAL" clId="{71820B66-A611-4D37-8E16-70C688486BA5}" dt="2025-08-20T19:16:04.244" v="1036" actId="20577"/>
        <pc:sldMkLst>
          <pc:docMk/>
          <pc:sldMk cId="439518177" sldId="299"/>
        </pc:sldMkLst>
      </pc:sldChg>
      <pc:sldChg chg="modSp mod">
        <pc:chgData name="Emily Krauter" userId="45b423ca-027b-4e78-a373-30c5c56cfe2b" providerId="ADAL" clId="{71820B66-A611-4D37-8E16-70C688486BA5}" dt="2025-08-20T19:16:08.686" v="1039" actId="20577"/>
        <pc:sldMkLst>
          <pc:docMk/>
          <pc:sldMk cId="1382154876" sldId="300"/>
        </pc:sldMkLst>
      </pc:sldChg>
      <pc:sldChg chg="modSp mod">
        <pc:chgData name="Emily Krauter" userId="45b423ca-027b-4e78-a373-30c5c56cfe2b" providerId="ADAL" clId="{71820B66-A611-4D37-8E16-70C688486BA5}" dt="2025-08-20T19:16:16.067" v="1042" actId="20577"/>
        <pc:sldMkLst>
          <pc:docMk/>
          <pc:sldMk cId="2643726786" sldId="301"/>
        </pc:sldMkLst>
      </pc:sldChg>
      <pc:sldChg chg="modSp mod">
        <pc:chgData name="Emily Krauter" userId="45b423ca-027b-4e78-a373-30c5c56cfe2b" providerId="ADAL" clId="{71820B66-A611-4D37-8E16-70C688486BA5}" dt="2025-08-20T19:16:26.519" v="1047" actId="20577"/>
        <pc:sldMkLst>
          <pc:docMk/>
          <pc:sldMk cId="2791956557" sldId="302"/>
        </pc:sldMkLst>
      </pc:sldChg>
      <pc:sldChg chg="mod modShow">
        <pc:chgData name="Emily Krauter" userId="45b423ca-027b-4e78-a373-30c5c56cfe2b" providerId="ADAL" clId="{71820B66-A611-4D37-8E16-70C688486BA5}" dt="2025-08-20T19:16:39.264" v="1048" actId="729"/>
        <pc:sldMkLst>
          <pc:docMk/>
          <pc:sldMk cId="3502290918" sldId="303"/>
        </pc:sldMkLst>
      </pc:sldChg>
      <pc:sldChg chg="addSp delSp modSp add mod">
        <pc:chgData name="Emily Krauter" userId="45b423ca-027b-4e78-a373-30c5c56cfe2b" providerId="ADAL" clId="{71820B66-A611-4D37-8E16-70C688486BA5}" dt="2025-08-20T18:58:12.402" v="499" actId="20577"/>
        <pc:sldMkLst>
          <pc:docMk/>
          <pc:sldMk cId="3456583822" sldId="304"/>
        </pc:sldMkLst>
      </pc:sldChg>
      <pc:sldChg chg="modSp add mod">
        <pc:chgData name="Emily Krauter" userId="45b423ca-027b-4e78-a373-30c5c56cfe2b" providerId="ADAL" clId="{71820B66-A611-4D37-8E16-70C688486BA5}" dt="2025-08-20T18:58:04.916" v="495" actId="6549"/>
        <pc:sldMkLst>
          <pc:docMk/>
          <pc:sldMk cId="827318550" sldId="305"/>
        </pc:sldMkLst>
      </pc:sldChg>
      <pc:sldChg chg="modSp add modAnim">
        <pc:chgData name="Emily Krauter" userId="45b423ca-027b-4e78-a373-30c5c56cfe2b" providerId="ADAL" clId="{71820B66-A611-4D37-8E16-70C688486BA5}" dt="2025-08-20T19:05:57.826" v="865" actId="20577"/>
        <pc:sldMkLst>
          <pc:docMk/>
          <pc:sldMk cId="1758158635" sldId="306"/>
        </pc:sldMkLst>
      </pc:sldChg>
      <pc:sldChg chg="new del">
        <pc:chgData name="Emily Krauter" userId="45b423ca-027b-4e78-a373-30c5c56cfe2b" providerId="ADAL" clId="{71820B66-A611-4D37-8E16-70C688486BA5}" dt="2025-08-20T18:59:14.451" v="504" actId="47"/>
        <pc:sldMkLst>
          <pc:docMk/>
          <pc:sldMk cId="3847216637" sldId="306"/>
        </pc:sldMkLst>
      </pc:sldChg>
      <pc:sldChg chg="modSp add mod">
        <pc:chgData name="Emily Krauter" userId="45b423ca-027b-4e78-a373-30c5c56cfe2b" providerId="ADAL" clId="{71820B66-A611-4D37-8E16-70C688486BA5}" dt="2025-08-20T19:15:41.468" v="1030" actId="13926"/>
        <pc:sldMkLst>
          <pc:docMk/>
          <pc:sldMk cId="400044056" sldId="307"/>
        </pc:sldMkLst>
      </pc:sldChg>
    </pc:docChg>
  </pc:docChgLst>
  <pc:docChgLst>
    <pc:chgData name="Emily Krauter" userId="45b423ca-027b-4e78-a373-30c5c56cfe2b" providerId="ADAL" clId="{1400EE55-0CAE-475C-B3AE-622640B7167C}"/>
    <pc:docChg chg="undo custSel modSld">
      <pc:chgData name="Emily Krauter" userId="45b423ca-027b-4e78-a373-30c5c56cfe2b" providerId="ADAL" clId="{1400EE55-0CAE-475C-B3AE-622640B7167C}" dt="2025-10-20T18:14:58.525" v="176" actId="27636"/>
      <pc:docMkLst>
        <pc:docMk/>
      </pc:docMkLst>
      <pc:sldChg chg="modSp mod">
        <pc:chgData name="Emily Krauter" userId="45b423ca-027b-4e78-a373-30c5c56cfe2b" providerId="ADAL" clId="{1400EE55-0CAE-475C-B3AE-622640B7167C}" dt="2025-10-20T18:03:45.061" v="64" actId="948"/>
        <pc:sldMkLst>
          <pc:docMk/>
          <pc:sldMk cId="925832327" sldId="283"/>
        </pc:sldMkLst>
        <pc:spChg chg="mod">
          <ac:chgData name="Emily Krauter" userId="45b423ca-027b-4e78-a373-30c5c56cfe2b" providerId="ADAL" clId="{1400EE55-0CAE-475C-B3AE-622640B7167C}" dt="2025-10-20T18:03:45.061" v="64" actId="948"/>
          <ac:spMkLst>
            <pc:docMk/>
            <pc:sldMk cId="925832327" sldId="283"/>
            <ac:spMk id="4" creationId="{75A0A13E-AA6B-B05E-FFA9-12E2CE7739AA}"/>
          </ac:spMkLst>
        </pc:spChg>
      </pc:sldChg>
      <pc:sldChg chg="modSp mod">
        <pc:chgData name="Emily Krauter" userId="45b423ca-027b-4e78-a373-30c5c56cfe2b" providerId="ADAL" clId="{1400EE55-0CAE-475C-B3AE-622640B7167C}" dt="2025-10-20T18:01:46.482" v="54" actId="13926"/>
        <pc:sldMkLst>
          <pc:docMk/>
          <pc:sldMk cId="761790567" sldId="284"/>
        </pc:sldMkLst>
        <pc:spChg chg="mod">
          <ac:chgData name="Emily Krauter" userId="45b423ca-027b-4e78-a373-30c5c56cfe2b" providerId="ADAL" clId="{1400EE55-0CAE-475C-B3AE-622640B7167C}" dt="2025-10-20T18:01:46.482" v="54" actId="13926"/>
          <ac:spMkLst>
            <pc:docMk/>
            <pc:sldMk cId="761790567" sldId="284"/>
            <ac:spMk id="4" creationId="{617E1F92-9E48-27A7-FD23-8E894EA0C6C7}"/>
          </ac:spMkLst>
        </pc:spChg>
      </pc:sldChg>
      <pc:sldChg chg="modSp mod">
        <pc:chgData name="Emily Krauter" userId="45b423ca-027b-4e78-a373-30c5c56cfe2b" providerId="ADAL" clId="{1400EE55-0CAE-475C-B3AE-622640B7167C}" dt="2025-10-20T18:03:07.182" v="63" actId="948"/>
        <pc:sldMkLst>
          <pc:docMk/>
          <pc:sldMk cId="3189659206" sldId="285"/>
        </pc:sldMkLst>
        <pc:spChg chg="mod">
          <ac:chgData name="Emily Krauter" userId="45b423ca-027b-4e78-a373-30c5c56cfe2b" providerId="ADAL" clId="{1400EE55-0CAE-475C-B3AE-622640B7167C}" dt="2025-10-20T18:03:07.182" v="63" actId="948"/>
          <ac:spMkLst>
            <pc:docMk/>
            <pc:sldMk cId="3189659206" sldId="285"/>
            <ac:spMk id="4" creationId="{00454BE0-DEC7-64A7-3FD2-DD6F3917252A}"/>
          </ac:spMkLst>
        </pc:spChg>
      </pc:sldChg>
      <pc:sldChg chg="modSp mod">
        <pc:chgData name="Emily Krauter" userId="45b423ca-027b-4e78-a373-30c5c56cfe2b" providerId="ADAL" clId="{1400EE55-0CAE-475C-B3AE-622640B7167C}" dt="2025-10-20T18:05:08.060" v="71" actId="13926"/>
        <pc:sldMkLst>
          <pc:docMk/>
          <pc:sldMk cId="3944700283" sldId="286"/>
        </pc:sldMkLst>
        <pc:spChg chg="mod">
          <ac:chgData name="Emily Krauter" userId="45b423ca-027b-4e78-a373-30c5c56cfe2b" providerId="ADAL" clId="{1400EE55-0CAE-475C-B3AE-622640B7167C}" dt="2025-10-20T18:05:08.060" v="71" actId="13926"/>
          <ac:spMkLst>
            <pc:docMk/>
            <pc:sldMk cId="3944700283" sldId="286"/>
            <ac:spMk id="4" creationId="{0CA10DFD-DEA7-0C7E-505A-BA4D02F70617}"/>
          </ac:spMkLst>
        </pc:spChg>
      </pc:sldChg>
      <pc:sldChg chg="modSp mod">
        <pc:chgData name="Emily Krauter" userId="45b423ca-027b-4e78-a373-30c5c56cfe2b" providerId="ADAL" clId="{1400EE55-0CAE-475C-B3AE-622640B7167C}" dt="2025-10-20T18:09:06.017" v="112" actId="13926"/>
        <pc:sldMkLst>
          <pc:docMk/>
          <pc:sldMk cId="3416337223" sldId="287"/>
        </pc:sldMkLst>
        <pc:spChg chg="mod">
          <ac:chgData name="Emily Krauter" userId="45b423ca-027b-4e78-a373-30c5c56cfe2b" providerId="ADAL" clId="{1400EE55-0CAE-475C-B3AE-622640B7167C}" dt="2025-10-20T18:09:06.017" v="112" actId="13926"/>
          <ac:spMkLst>
            <pc:docMk/>
            <pc:sldMk cId="3416337223" sldId="287"/>
            <ac:spMk id="4" creationId="{3D22540B-3526-40FA-D459-2C5F72447E4C}"/>
          </ac:spMkLst>
        </pc:spChg>
      </pc:sldChg>
      <pc:sldChg chg="modSp mod">
        <pc:chgData name="Emily Krauter" userId="45b423ca-027b-4e78-a373-30c5c56cfe2b" providerId="ADAL" clId="{1400EE55-0CAE-475C-B3AE-622640B7167C}" dt="2025-10-20T18:10:05.668" v="115" actId="13926"/>
        <pc:sldMkLst>
          <pc:docMk/>
          <pc:sldMk cId="2106890070" sldId="288"/>
        </pc:sldMkLst>
        <pc:spChg chg="mod">
          <ac:chgData name="Emily Krauter" userId="45b423ca-027b-4e78-a373-30c5c56cfe2b" providerId="ADAL" clId="{1400EE55-0CAE-475C-B3AE-622640B7167C}" dt="2025-10-20T18:10:05.668" v="115" actId="13926"/>
          <ac:spMkLst>
            <pc:docMk/>
            <pc:sldMk cId="2106890070" sldId="288"/>
            <ac:spMk id="4" creationId="{4B70AF32-6833-6BD9-70CD-F17094EB212D}"/>
          </ac:spMkLst>
        </pc:spChg>
      </pc:sldChg>
      <pc:sldChg chg="modSp mod">
        <pc:chgData name="Emily Krauter" userId="45b423ca-027b-4e78-a373-30c5c56cfe2b" providerId="ADAL" clId="{1400EE55-0CAE-475C-B3AE-622640B7167C}" dt="2025-10-20T17:51:42.317" v="20" actId="14100"/>
        <pc:sldMkLst>
          <pc:docMk/>
          <pc:sldMk cId="248719333" sldId="289"/>
        </pc:sldMkLst>
        <pc:spChg chg="mod">
          <ac:chgData name="Emily Krauter" userId="45b423ca-027b-4e78-a373-30c5c56cfe2b" providerId="ADAL" clId="{1400EE55-0CAE-475C-B3AE-622640B7167C}" dt="2025-10-20T17:51:42.317" v="20" actId="14100"/>
          <ac:spMkLst>
            <pc:docMk/>
            <pc:sldMk cId="248719333" sldId="289"/>
            <ac:spMk id="4" creationId="{5CDA666D-A4A8-6EE0-3A48-BCAB7491CC9C}"/>
          </ac:spMkLst>
        </pc:spChg>
      </pc:sldChg>
      <pc:sldChg chg="modSp mod">
        <pc:chgData name="Emily Krauter" userId="45b423ca-027b-4e78-a373-30c5c56cfe2b" providerId="ADAL" clId="{1400EE55-0CAE-475C-B3AE-622640B7167C}" dt="2025-10-20T18:12:48.279" v="168" actId="1035"/>
        <pc:sldMkLst>
          <pc:docMk/>
          <pc:sldMk cId="3498280533" sldId="291"/>
        </pc:sldMkLst>
        <pc:spChg chg="mod">
          <ac:chgData name="Emily Krauter" userId="45b423ca-027b-4e78-a373-30c5c56cfe2b" providerId="ADAL" clId="{1400EE55-0CAE-475C-B3AE-622640B7167C}" dt="2025-10-20T18:12:48.279" v="168" actId="1035"/>
          <ac:spMkLst>
            <pc:docMk/>
            <pc:sldMk cId="3498280533" sldId="291"/>
            <ac:spMk id="4" creationId="{29DC6FD6-0E10-1665-CBE5-764D4840F103}"/>
          </ac:spMkLst>
        </pc:spChg>
      </pc:sldChg>
      <pc:sldChg chg="modSp mod">
        <pc:chgData name="Emily Krauter" userId="45b423ca-027b-4e78-a373-30c5c56cfe2b" providerId="ADAL" clId="{1400EE55-0CAE-475C-B3AE-622640B7167C}" dt="2025-10-20T18:14:58.525" v="176" actId="27636"/>
        <pc:sldMkLst>
          <pc:docMk/>
          <pc:sldMk cId="3295285555" sldId="292"/>
        </pc:sldMkLst>
        <pc:spChg chg="mod">
          <ac:chgData name="Emily Krauter" userId="45b423ca-027b-4e78-a373-30c5c56cfe2b" providerId="ADAL" clId="{1400EE55-0CAE-475C-B3AE-622640B7167C}" dt="2025-10-20T18:14:58.525" v="176" actId="27636"/>
          <ac:spMkLst>
            <pc:docMk/>
            <pc:sldMk cId="3295285555" sldId="292"/>
            <ac:spMk id="4" creationId="{6546E6E9-635C-3D9B-7F82-34E55C1340EF}"/>
          </ac:spMkLst>
        </pc:spChg>
      </pc:sldChg>
    </pc:docChg>
  </pc:docChgLst>
  <pc:docChgLst>
    <pc:chgData name="Emily Krauter" userId="45b423ca-027b-4e78-a373-30c5c56cfe2b" providerId="ADAL" clId="{436A1373-C2F7-4419-A2E5-079A646C2558}"/>
    <pc:docChg chg="custSel addSld modSld">
      <pc:chgData name="Emily Krauter" userId="45b423ca-027b-4e78-a373-30c5c56cfe2b" providerId="ADAL" clId="{436A1373-C2F7-4419-A2E5-079A646C2558}" dt="2025-10-02T14:22:50.245" v="110" actId="20577"/>
      <pc:docMkLst>
        <pc:docMk/>
      </pc:docMkLst>
      <pc:sldChg chg="modSp mod">
        <pc:chgData name="Emily Krauter" userId="45b423ca-027b-4e78-a373-30c5c56cfe2b" providerId="ADAL" clId="{436A1373-C2F7-4419-A2E5-079A646C2558}" dt="2025-10-02T14:22:50.245" v="110" actId="20577"/>
        <pc:sldMkLst>
          <pc:docMk/>
          <pc:sldMk cId="2111057000" sldId="256"/>
        </pc:sldMkLst>
      </pc:sldChg>
      <pc:sldChg chg="addSp delSp modSp new mod modClrScheme chgLayout">
        <pc:chgData name="Emily Krauter" userId="45b423ca-027b-4e78-a373-30c5c56cfe2b" providerId="ADAL" clId="{436A1373-C2F7-4419-A2E5-079A646C2558}" dt="2025-10-02T14:22:31.374" v="103" actId="114"/>
        <pc:sldMkLst>
          <pc:docMk/>
          <pc:sldMk cId="3934902390" sldId="308"/>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A246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519EEC-A252-446F-AD35-94CDCF31A872}"/>
              </a:ext>
            </a:extLst>
          </p:cNvPr>
          <p:cNvPicPr>
            <a:picLocks noChangeAspect="1"/>
          </p:cNvPicPr>
          <p:nvPr/>
        </p:nvPicPr>
        <p:blipFill>
          <a:blip r:embed="rId2"/>
          <a:stretch>
            <a:fillRect/>
          </a:stretch>
        </p:blipFill>
        <p:spPr>
          <a:xfrm>
            <a:off x="6086482" y="-1931"/>
            <a:ext cx="6122967" cy="6858000"/>
          </a:xfrm>
          <a:prstGeom prst="rect">
            <a:avLst/>
          </a:prstGeom>
        </p:spPr>
      </p:pic>
      <p:pic>
        <p:nvPicPr>
          <p:cNvPr id="20" name="Picture 19">
            <a:extLst>
              <a:ext uri="{FF2B5EF4-FFF2-40B4-BE49-F238E27FC236}">
                <a16:creationId xmlns:a16="http://schemas.microsoft.com/office/drawing/2014/main" id="{932C5C1C-F824-1441-A853-80A1CD357D31}"/>
              </a:ext>
            </a:extLst>
          </p:cNvPr>
          <p:cNvPicPr>
            <a:picLocks noChangeAspect="1"/>
          </p:cNvPicPr>
          <p:nvPr/>
        </p:nvPicPr>
        <p:blipFill>
          <a:blip r:embed="rId2"/>
          <a:stretch>
            <a:fillRect/>
          </a:stretch>
        </p:blipFill>
        <p:spPr>
          <a:xfrm>
            <a:off x="6069033" y="0"/>
            <a:ext cx="6122967" cy="6858000"/>
          </a:xfrm>
          <a:prstGeom prst="rect">
            <a:avLst/>
          </a:prstGeom>
        </p:spPr>
      </p:pic>
      <p:pic>
        <p:nvPicPr>
          <p:cNvPr id="7" name="Picture 6" descr="A picture containing letter&#10;&#10;Description automatically generated">
            <a:extLst>
              <a:ext uri="{FF2B5EF4-FFF2-40B4-BE49-F238E27FC236}">
                <a16:creationId xmlns:a16="http://schemas.microsoft.com/office/drawing/2014/main" id="{34C254F7-6B1B-49FB-A10F-7D959F85D9B4}"/>
              </a:ext>
            </a:extLst>
          </p:cNvPr>
          <p:cNvPicPr>
            <a:picLocks noChangeAspect="1"/>
          </p:cNvPicPr>
          <p:nvPr/>
        </p:nvPicPr>
        <p:blipFill rotWithShape="1">
          <a:blip r:embed="rId3"/>
          <a:srcRect l="3219" r="37268"/>
          <a:stretch/>
        </p:blipFill>
        <p:spPr>
          <a:xfrm>
            <a:off x="6076220" y="-6022"/>
            <a:ext cx="6140023" cy="6877997"/>
          </a:xfrm>
          <a:prstGeom prst="rect">
            <a:avLst/>
          </a:prstGeom>
        </p:spPr>
      </p:pic>
      <p:sp>
        <p:nvSpPr>
          <p:cNvPr id="17" name="Rectangle 2">
            <a:extLst>
              <a:ext uri="{FF2B5EF4-FFF2-40B4-BE49-F238E27FC236}">
                <a16:creationId xmlns:a16="http://schemas.microsoft.com/office/drawing/2014/main" id="{30F17F1C-E1A1-45C6-97C3-6A9575D5C08A}"/>
              </a:ext>
            </a:extLst>
          </p:cNvPr>
          <p:cNvSpPr/>
          <p:nvPr/>
        </p:nvSpPr>
        <p:spPr>
          <a:xfrm>
            <a:off x="0" y="-6022"/>
            <a:ext cx="12213044" cy="6864022"/>
          </a:xfrm>
          <a:custGeom>
            <a:avLst/>
            <a:gdLst>
              <a:gd name="connsiteX0" fmla="*/ 0 w 12213044"/>
              <a:gd name="connsiteY0" fmla="*/ 0 h 6864022"/>
              <a:gd name="connsiteX1" fmla="*/ 12213044 w 12213044"/>
              <a:gd name="connsiteY1" fmla="*/ 0 h 6864022"/>
              <a:gd name="connsiteX2" fmla="*/ 12213044 w 12213044"/>
              <a:gd name="connsiteY2" fmla="*/ 6864022 h 6864022"/>
              <a:gd name="connsiteX3" fmla="*/ 0 w 12213044"/>
              <a:gd name="connsiteY3" fmla="*/ 6864022 h 6864022"/>
              <a:gd name="connsiteX4" fmla="*/ 0 w 12213044"/>
              <a:gd name="connsiteY4" fmla="*/ 0 h 6864022"/>
              <a:gd name="connsiteX0" fmla="*/ 0 w 12213044"/>
              <a:gd name="connsiteY0" fmla="*/ 0 h 6864022"/>
              <a:gd name="connsiteX1" fmla="*/ 6079530 w 12213044"/>
              <a:gd name="connsiteY1" fmla="*/ 7034 h 6864022"/>
              <a:gd name="connsiteX2" fmla="*/ 12213044 w 12213044"/>
              <a:gd name="connsiteY2" fmla="*/ 6864022 h 6864022"/>
              <a:gd name="connsiteX3" fmla="*/ 0 w 12213044"/>
              <a:gd name="connsiteY3" fmla="*/ 6864022 h 6864022"/>
              <a:gd name="connsiteX4" fmla="*/ 0 w 12213044"/>
              <a:gd name="connsiteY4" fmla="*/ 0 h 686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44" h="6864022">
                <a:moveTo>
                  <a:pt x="0" y="0"/>
                </a:moveTo>
                <a:lnTo>
                  <a:pt x="6079530" y="7034"/>
                </a:lnTo>
                <a:lnTo>
                  <a:pt x="12213044" y="6864022"/>
                </a:lnTo>
                <a:lnTo>
                  <a:pt x="0" y="6864022"/>
                </a:lnTo>
                <a:lnTo>
                  <a:pt x="0" y="0"/>
                </a:ln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a:extLst>
              <a:ext uri="{FF2B5EF4-FFF2-40B4-BE49-F238E27FC236}">
                <a16:creationId xmlns:a16="http://schemas.microsoft.com/office/drawing/2014/main" id="{4B4DE6ED-3C84-8948-8555-5A5E5C5F32BB}"/>
              </a:ext>
            </a:extLst>
          </p:cNvPr>
          <p:cNvSpPr>
            <a:spLocks noGrp="1"/>
          </p:cNvSpPr>
          <p:nvPr>
            <p:ph type="pic" sz="quarter" idx="15" hasCustomPrompt="1"/>
          </p:nvPr>
        </p:nvSpPr>
        <p:spPr>
          <a:xfrm>
            <a:off x="6074492" y="-4942"/>
            <a:ext cx="6140023" cy="6864022"/>
          </a:xfrm>
          <a:custGeom>
            <a:avLst/>
            <a:gdLst>
              <a:gd name="connsiteX0" fmla="*/ 0 w 6409750"/>
              <a:gd name="connsiteY0" fmla="*/ 0 h 6858000"/>
              <a:gd name="connsiteX1" fmla="*/ 6409750 w 6409750"/>
              <a:gd name="connsiteY1" fmla="*/ 0 h 6858000"/>
              <a:gd name="connsiteX2" fmla="*/ 6409750 w 6409750"/>
              <a:gd name="connsiteY2" fmla="*/ 6858000 h 6858000"/>
              <a:gd name="connsiteX3" fmla="*/ 6398175 w 6409750"/>
              <a:gd name="connsiteY3" fmla="*/ 6536826 h 6858000"/>
              <a:gd name="connsiteX0" fmla="*/ 0 w 6415326"/>
              <a:gd name="connsiteY0" fmla="*/ 0 h 6536826"/>
              <a:gd name="connsiteX1" fmla="*/ 6409750 w 6415326"/>
              <a:gd name="connsiteY1" fmla="*/ 0 h 6536826"/>
              <a:gd name="connsiteX2" fmla="*/ 6415326 w 6415326"/>
              <a:gd name="connsiteY2" fmla="*/ 6534615 h 6536826"/>
              <a:gd name="connsiteX3" fmla="*/ 6398175 w 6415326"/>
              <a:gd name="connsiteY3" fmla="*/ 6536826 h 6536826"/>
              <a:gd name="connsiteX4" fmla="*/ 0 w 6415326"/>
              <a:gd name="connsiteY4" fmla="*/ 0 h 6536826"/>
              <a:gd name="connsiteX0" fmla="*/ 0 w 6419814"/>
              <a:gd name="connsiteY0" fmla="*/ 0 h 6536826"/>
              <a:gd name="connsiteX1" fmla="*/ 6419530 w 6419814"/>
              <a:gd name="connsiteY1" fmla="*/ 4890 h 6536826"/>
              <a:gd name="connsiteX2" fmla="*/ 6415326 w 6419814"/>
              <a:gd name="connsiteY2" fmla="*/ 6534615 h 6536826"/>
              <a:gd name="connsiteX3" fmla="*/ 6398175 w 6419814"/>
              <a:gd name="connsiteY3" fmla="*/ 6536826 h 6536826"/>
              <a:gd name="connsiteX4" fmla="*/ 0 w 6419814"/>
              <a:gd name="connsiteY4" fmla="*/ 0 h 6536826"/>
              <a:gd name="connsiteX0" fmla="*/ 0 w 6134678"/>
              <a:gd name="connsiteY0" fmla="*/ 4942 h 6531936"/>
              <a:gd name="connsiteX1" fmla="*/ 6134394 w 6134678"/>
              <a:gd name="connsiteY1" fmla="*/ 0 h 6531936"/>
              <a:gd name="connsiteX2" fmla="*/ 6130190 w 6134678"/>
              <a:gd name="connsiteY2" fmla="*/ 6529725 h 6531936"/>
              <a:gd name="connsiteX3" fmla="*/ 6113039 w 6134678"/>
              <a:gd name="connsiteY3" fmla="*/ 6531936 h 6531936"/>
              <a:gd name="connsiteX4" fmla="*/ 0 w 6134678"/>
              <a:gd name="connsiteY4" fmla="*/ 4942 h 6531936"/>
              <a:gd name="connsiteX0" fmla="*/ 0 w 6134678"/>
              <a:gd name="connsiteY0" fmla="*/ 4942 h 6689252"/>
              <a:gd name="connsiteX1" fmla="*/ 6134394 w 6134678"/>
              <a:gd name="connsiteY1" fmla="*/ 0 h 6689252"/>
              <a:gd name="connsiteX2" fmla="*/ 6130190 w 6134678"/>
              <a:gd name="connsiteY2" fmla="*/ 6529725 h 6689252"/>
              <a:gd name="connsiteX3" fmla="*/ 5985220 w 6134678"/>
              <a:gd name="connsiteY3" fmla="*/ 6689252 h 6689252"/>
              <a:gd name="connsiteX4" fmla="*/ 0 w 6134678"/>
              <a:gd name="connsiteY4" fmla="*/ 4942 h 6689252"/>
              <a:gd name="connsiteX0" fmla="*/ 0 w 6140023"/>
              <a:gd name="connsiteY0" fmla="*/ 4942 h 6864022"/>
              <a:gd name="connsiteX1" fmla="*/ 6134394 w 6140023"/>
              <a:gd name="connsiteY1" fmla="*/ 0 h 6864022"/>
              <a:gd name="connsiteX2" fmla="*/ 6140023 w 6140023"/>
              <a:gd name="connsiteY2" fmla="*/ 6864022 h 6864022"/>
              <a:gd name="connsiteX3" fmla="*/ 5985220 w 6140023"/>
              <a:gd name="connsiteY3" fmla="*/ 6689252 h 6864022"/>
              <a:gd name="connsiteX4" fmla="*/ 0 w 6140023"/>
              <a:gd name="connsiteY4" fmla="*/ 4942 h 6864022"/>
              <a:gd name="connsiteX0" fmla="*/ 0 w 6140023"/>
              <a:gd name="connsiteY0" fmla="*/ 4942 h 6864022"/>
              <a:gd name="connsiteX1" fmla="*/ 6134394 w 6140023"/>
              <a:gd name="connsiteY1" fmla="*/ 0 h 6864022"/>
              <a:gd name="connsiteX2" fmla="*/ 6140023 w 6140023"/>
              <a:gd name="connsiteY2" fmla="*/ 6864022 h 6864022"/>
              <a:gd name="connsiteX3" fmla="*/ 6094077 w 6140023"/>
              <a:gd name="connsiteY3" fmla="*/ 6819881 h 6864022"/>
              <a:gd name="connsiteX4" fmla="*/ 0 w 6140023"/>
              <a:gd name="connsiteY4" fmla="*/ 4942 h 686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023" h="6864022">
                <a:moveTo>
                  <a:pt x="0" y="4942"/>
                </a:moveTo>
                <a:lnTo>
                  <a:pt x="6134394" y="0"/>
                </a:lnTo>
                <a:cubicBezTo>
                  <a:pt x="6136253" y="2178205"/>
                  <a:pt x="6138164" y="4685817"/>
                  <a:pt x="6140023" y="6864022"/>
                </a:cubicBezTo>
                <a:lnTo>
                  <a:pt x="6094077" y="6819881"/>
                </a:lnTo>
                <a:lnTo>
                  <a:pt x="0" y="4942"/>
                </a:lnTo>
                <a:close/>
              </a:path>
            </a:pathLst>
          </a:custGeom>
        </p:spPr>
        <p:txBody>
          <a:bodyPr wrap="square">
            <a:noAutofit/>
          </a:bodyPr>
          <a:lstStyle>
            <a:lvl1pPr marL="0" indent="0">
              <a:buNone/>
              <a:defRPr/>
            </a:lvl1pPr>
            <a:lvl2pPr marL="457200" indent="0">
              <a:buNone/>
              <a:defRPr/>
            </a:lvl2pPr>
          </a:lstStyle>
          <a:p>
            <a:r>
              <a:rPr lang="en-US" dirty="0"/>
              <a:t>    Click icon to add picture.</a:t>
            </a:r>
          </a:p>
        </p:txBody>
      </p:sp>
      <p:sp>
        <p:nvSpPr>
          <p:cNvPr id="2" name="Title 1">
            <a:extLst>
              <a:ext uri="{FF2B5EF4-FFF2-40B4-BE49-F238E27FC236}">
                <a16:creationId xmlns:a16="http://schemas.microsoft.com/office/drawing/2014/main" id="{3791925B-2B1F-9347-B42B-EDD4971AAAEF}"/>
              </a:ext>
            </a:extLst>
          </p:cNvPr>
          <p:cNvSpPr>
            <a:spLocks noGrp="1"/>
          </p:cNvSpPr>
          <p:nvPr>
            <p:ph type="title" hasCustomPrompt="1"/>
          </p:nvPr>
        </p:nvSpPr>
        <p:spPr>
          <a:xfrm>
            <a:off x="421057" y="2136297"/>
            <a:ext cx="7479678" cy="2103929"/>
          </a:xfrm>
        </p:spPr>
        <p:txBody>
          <a:bodyPr anchor="t">
            <a:normAutofit/>
          </a:bodyPr>
          <a:lstStyle>
            <a:lvl1pPr>
              <a:defRPr sz="4400">
                <a:solidFill>
                  <a:schemeClr val="bg1"/>
                </a:solidFill>
                <a:latin typeface="+mj-lt"/>
              </a:defRPr>
            </a:lvl1pPr>
          </a:lstStyle>
          <a:p>
            <a:r>
              <a:rPr lang="en-US" dirty="0"/>
              <a:t>Presentation </a:t>
            </a:r>
            <a:br>
              <a:rPr lang="en-US" dirty="0"/>
            </a:br>
            <a:r>
              <a:rPr lang="en-US" dirty="0"/>
              <a:t>Title Here</a:t>
            </a:r>
          </a:p>
        </p:txBody>
      </p:sp>
      <p:cxnSp>
        <p:nvCxnSpPr>
          <p:cNvPr id="8" name="Straight Connector 7">
            <a:extLst>
              <a:ext uri="{FF2B5EF4-FFF2-40B4-BE49-F238E27FC236}">
                <a16:creationId xmlns:a16="http://schemas.microsoft.com/office/drawing/2014/main" id="{8326CC1E-0300-9F4E-9C87-F73EFF492A8F}"/>
              </a:ext>
            </a:extLst>
          </p:cNvPr>
          <p:cNvCxnSpPr/>
          <p:nvPr/>
        </p:nvCxnSpPr>
        <p:spPr>
          <a:xfrm>
            <a:off x="547802" y="4352081"/>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8E5867F-2EB3-434A-979F-F0070E10369D}"/>
              </a:ext>
            </a:extLst>
          </p:cNvPr>
          <p:cNvSpPr>
            <a:spLocks noGrp="1"/>
          </p:cNvSpPr>
          <p:nvPr>
            <p:ph type="body" sz="quarter" idx="13" hasCustomPrompt="1"/>
          </p:nvPr>
        </p:nvSpPr>
        <p:spPr>
          <a:xfrm>
            <a:off x="448038" y="4584311"/>
            <a:ext cx="5081696" cy="395619"/>
          </a:xfrm>
        </p:spPr>
        <p:txBody>
          <a:bodyPr/>
          <a:lstStyle>
            <a:lvl1pPr marL="0" indent="0">
              <a:buNone/>
              <a:defRPr sz="2000" b="1" i="0">
                <a:solidFill>
                  <a:schemeClr val="accent1">
                    <a:lumMod val="60000"/>
                    <a:lumOff val="40000"/>
                  </a:schemeClr>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Presenter Name</a:t>
            </a:r>
          </a:p>
        </p:txBody>
      </p:sp>
      <p:sp>
        <p:nvSpPr>
          <p:cNvPr id="11" name="Text Placeholder 9">
            <a:extLst>
              <a:ext uri="{FF2B5EF4-FFF2-40B4-BE49-F238E27FC236}">
                <a16:creationId xmlns:a16="http://schemas.microsoft.com/office/drawing/2014/main" id="{86BABB0D-872A-DA43-B8BD-67FD5DD2C5E4}"/>
              </a:ext>
            </a:extLst>
          </p:cNvPr>
          <p:cNvSpPr>
            <a:spLocks noGrp="1"/>
          </p:cNvSpPr>
          <p:nvPr>
            <p:ph type="body" sz="quarter" idx="14" hasCustomPrompt="1"/>
          </p:nvPr>
        </p:nvSpPr>
        <p:spPr>
          <a:xfrm>
            <a:off x="448038" y="4955043"/>
            <a:ext cx="5081696" cy="793824"/>
          </a:xfrm>
        </p:spPr>
        <p:txBody>
          <a:bodyPr/>
          <a:lstStyle>
            <a:lvl1pPr marL="0" indent="0">
              <a:buNone/>
              <a:defRPr sz="1600" b="0" i="0">
                <a:solidFill>
                  <a:schemeClr val="accent1">
                    <a:lumMod val="60000"/>
                    <a:lumOff val="40000"/>
                  </a:schemeClr>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Presenter’s Title</a:t>
            </a:r>
          </a:p>
        </p:txBody>
      </p:sp>
      <p:sp>
        <p:nvSpPr>
          <p:cNvPr id="19" name="Text Placeholder 9">
            <a:extLst>
              <a:ext uri="{FF2B5EF4-FFF2-40B4-BE49-F238E27FC236}">
                <a16:creationId xmlns:a16="http://schemas.microsoft.com/office/drawing/2014/main" id="{2F6DCBE6-F0CC-0E41-8596-989D63A9960E}"/>
              </a:ext>
            </a:extLst>
          </p:cNvPr>
          <p:cNvSpPr>
            <a:spLocks noGrp="1"/>
          </p:cNvSpPr>
          <p:nvPr>
            <p:ph type="body" sz="quarter" idx="16" hasCustomPrompt="1"/>
          </p:nvPr>
        </p:nvSpPr>
        <p:spPr>
          <a:xfrm>
            <a:off x="448038" y="6090367"/>
            <a:ext cx="5081696" cy="395619"/>
          </a:xfrm>
        </p:spPr>
        <p:txBody>
          <a:bodyPr/>
          <a:lstStyle>
            <a:lvl1pPr marL="0" indent="0">
              <a:buNone/>
              <a:defRPr sz="2000" b="1" i="0">
                <a:solidFill>
                  <a:srgbClr val="E26E17"/>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Month Day, Year</a:t>
            </a:r>
          </a:p>
        </p:txBody>
      </p:sp>
      <p:cxnSp>
        <p:nvCxnSpPr>
          <p:cNvPr id="14" name="Straight Connector 13">
            <a:extLst>
              <a:ext uri="{FF2B5EF4-FFF2-40B4-BE49-F238E27FC236}">
                <a16:creationId xmlns:a16="http://schemas.microsoft.com/office/drawing/2014/main" id="{B604E2E0-9BAB-463D-B709-85A22FE03BF3}"/>
              </a:ext>
            </a:extLst>
          </p:cNvPr>
          <p:cNvCxnSpPr/>
          <p:nvPr/>
        </p:nvCxnSpPr>
        <p:spPr>
          <a:xfrm>
            <a:off x="547802" y="4352081"/>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CD2969F2-6BA0-4D27-8853-B6D023F9AC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593" y="397737"/>
            <a:ext cx="1442709" cy="863593"/>
          </a:xfrm>
          <a:prstGeom prst="rect">
            <a:avLst/>
          </a:prstGeom>
        </p:spPr>
      </p:pic>
    </p:spTree>
    <p:extLst>
      <p:ext uri="{BB962C8B-B14F-4D97-AF65-F5344CB8AC3E}">
        <p14:creationId xmlns:p14="http://schemas.microsoft.com/office/powerpoint/2010/main" val="131013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79662E-7D9A-4011-95E1-98D7BCBC11BD}"/>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9DB6C38-19AE-BF40-B4A6-DC32A4291628}"/>
              </a:ext>
            </a:extLst>
          </p:cNvPr>
          <p:cNvSpPr>
            <a:spLocks noGrp="1"/>
          </p:cNvSpPr>
          <p:nvPr>
            <p:ph type="title" hasCustomPrompt="1"/>
          </p:nvPr>
        </p:nvSpPr>
        <p:spPr>
          <a:xfrm>
            <a:off x="469389" y="841061"/>
            <a:ext cx="11157972" cy="527110"/>
          </a:xfrm>
        </p:spPr>
        <p:txBody>
          <a:bodyPr/>
          <a:lstStyle>
            <a:lvl1pPr>
              <a:defRPr sz="2800">
                <a:solidFill>
                  <a:srgbClr val="2C78C9"/>
                </a:solidFill>
                <a:latin typeface="+mj-lt"/>
              </a:defRPr>
            </a:lvl1pPr>
          </a:lstStyle>
          <a:p>
            <a:r>
              <a:rPr lang="en-US" dirty="0"/>
              <a:t>Slide Title</a:t>
            </a:r>
          </a:p>
        </p:txBody>
      </p:sp>
      <p:pic>
        <p:nvPicPr>
          <p:cNvPr id="11" name="Graphic 10">
            <a:extLst>
              <a:ext uri="{FF2B5EF4-FFF2-40B4-BE49-F238E27FC236}">
                <a16:creationId xmlns:a16="http://schemas.microsoft.com/office/drawing/2014/main" id="{7F9E867F-8564-485A-BDAC-D07A609FEA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cxnSp>
        <p:nvCxnSpPr>
          <p:cNvPr id="15" name="Straight Connector 14">
            <a:extLst>
              <a:ext uri="{FF2B5EF4-FFF2-40B4-BE49-F238E27FC236}">
                <a16:creationId xmlns:a16="http://schemas.microsoft.com/office/drawing/2014/main" id="{98303B34-1187-4FFA-9CCE-2785120CF0AF}"/>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1B1C1EE2-A8B1-4218-84AB-EDD63278E8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2" name="Slide Number Placeholder 7">
            <a:extLst>
              <a:ext uri="{FF2B5EF4-FFF2-40B4-BE49-F238E27FC236}">
                <a16:creationId xmlns:a16="http://schemas.microsoft.com/office/drawing/2014/main" id="{5BC98A24-5532-4AC7-9DFB-3AC3EB2B6ADA}"/>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40018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79662E-7D9A-4011-95E1-98D7BCBC11BD}"/>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pic>
        <p:nvPicPr>
          <p:cNvPr id="11" name="Graphic 10">
            <a:extLst>
              <a:ext uri="{FF2B5EF4-FFF2-40B4-BE49-F238E27FC236}">
                <a16:creationId xmlns:a16="http://schemas.microsoft.com/office/drawing/2014/main" id="{7F9E867F-8564-485A-BDAC-D07A609FEA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pic>
        <p:nvPicPr>
          <p:cNvPr id="16" name="Graphic 15">
            <a:extLst>
              <a:ext uri="{FF2B5EF4-FFF2-40B4-BE49-F238E27FC236}">
                <a16:creationId xmlns:a16="http://schemas.microsoft.com/office/drawing/2014/main" id="{1B1C1EE2-A8B1-4218-84AB-EDD63278E8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9" name="Slide Number Placeholder 7">
            <a:extLst>
              <a:ext uri="{FF2B5EF4-FFF2-40B4-BE49-F238E27FC236}">
                <a16:creationId xmlns:a16="http://schemas.microsoft.com/office/drawing/2014/main" id="{F8C48AE1-3E0A-43BC-B285-6AFF588DA1CF}"/>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360802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3042CD6-939A-4957-B9D4-30EF4CB49148}"/>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F57850E3-A5B3-43BC-AC78-810204AE2AE8}"/>
              </a:ext>
            </a:extLst>
          </p:cNvPr>
          <p:cNvSpPr>
            <a:spLocks noGrp="1"/>
          </p:cNvSpPr>
          <p:nvPr>
            <p:ph sz="quarter" idx="17" hasCustomPrompt="1"/>
          </p:nvPr>
        </p:nvSpPr>
        <p:spPr>
          <a:xfrm>
            <a:off x="6977488" y="1784807"/>
            <a:ext cx="4647347" cy="4212307"/>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1925B-2B1F-9347-B42B-EDD4971AAAEF}"/>
              </a:ext>
            </a:extLst>
          </p:cNvPr>
          <p:cNvSpPr>
            <a:spLocks noGrp="1"/>
          </p:cNvSpPr>
          <p:nvPr>
            <p:ph type="title" hasCustomPrompt="1"/>
          </p:nvPr>
        </p:nvSpPr>
        <p:spPr>
          <a:xfrm>
            <a:off x="474662" y="841061"/>
            <a:ext cx="5449887" cy="527110"/>
          </a:xfrm>
        </p:spPr>
        <p:txBody>
          <a:bodyPr/>
          <a:lstStyle>
            <a:lvl1pPr>
              <a:defRPr sz="2800">
                <a:solidFill>
                  <a:srgbClr val="2C78C9"/>
                </a:solidFill>
              </a:defRPr>
            </a:lvl1pPr>
          </a:lstStyle>
          <a:p>
            <a:r>
              <a:rPr lang="en-US" dirty="0"/>
              <a:t>Slide Title</a:t>
            </a:r>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3" name="Content Placeholder 6">
            <a:extLst>
              <a:ext uri="{FF2B5EF4-FFF2-40B4-BE49-F238E27FC236}">
                <a16:creationId xmlns:a16="http://schemas.microsoft.com/office/drawing/2014/main" id="{128F3EEA-8587-4D0E-98C3-E4DB273CDE1A}"/>
              </a:ext>
            </a:extLst>
          </p:cNvPr>
          <p:cNvSpPr>
            <a:spLocks noGrp="1"/>
          </p:cNvSpPr>
          <p:nvPr>
            <p:ph sz="quarter" idx="16" hasCustomPrompt="1"/>
          </p:nvPr>
        </p:nvSpPr>
        <p:spPr>
          <a:xfrm>
            <a:off x="469388" y="1802994"/>
            <a:ext cx="5455161" cy="4182044"/>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Add Chart or Table by clicking below</a:t>
            </a:r>
          </a:p>
        </p:txBody>
      </p:sp>
      <p:pic>
        <p:nvPicPr>
          <p:cNvPr id="16" name="Graphic 15">
            <a:extLst>
              <a:ext uri="{FF2B5EF4-FFF2-40B4-BE49-F238E27FC236}">
                <a16:creationId xmlns:a16="http://schemas.microsoft.com/office/drawing/2014/main" id="{DF47F637-19EC-4038-9401-4B0A37CE91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2" name="Rectangle 11">
            <a:extLst>
              <a:ext uri="{FF2B5EF4-FFF2-40B4-BE49-F238E27FC236}">
                <a16:creationId xmlns:a16="http://schemas.microsoft.com/office/drawing/2014/main" id="{B9D116B0-7CA5-4A27-87E7-62E29A264B41}"/>
              </a:ext>
            </a:extLst>
          </p:cNvPr>
          <p:cNvSpPr/>
          <p:nvPr/>
        </p:nvSpPr>
        <p:spPr>
          <a:xfrm>
            <a:off x="6410325" y="426379"/>
            <a:ext cx="5781675" cy="6098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72D8D4E-B906-4352-BF7D-EE6C175327D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06D92F9F-3B49-46D4-A790-47DE9EF291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8" name="Slide Number Placeholder 7">
            <a:extLst>
              <a:ext uri="{FF2B5EF4-FFF2-40B4-BE49-F238E27FC236}">
                <a16:creationId xmlns:a16="http://schemas.microsoft.com/office/drawing/2014/main" id="{55C75753-F111-495A-B8F2-124CC03ECCCB}"/>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276285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3042CD6-939A-4957-B9D4-30EF4CB49148}"/>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1925B-2B1F-9347-B42B-EDD4971AAAEF}"/>
              </a:ext>
            </a:extLst>
          </p:cNvPr>
          <p:cNvSpPr>
            <a:spLocks noGrp="1"/>
          </p:cNvSpPr>
          <p:nvPr>
            <p:ph type="title" hasCustomPrompt="1"/>
          </p:nvPr>
        </p:nvSpPr>
        <p:spPr>
          <a:xfrm>
            <a:off x="474662" y="850392"/>
            <a:ext cx="11036403" cy="499146"/>
          </a:xfrm>
        </p:spPr>
        <p:txBody>
          <a:bodyPr/>
          <a:lstStyle>
            <a:lvl1pPr>
              <a:defRPr sz="2800">
                <a:solidFill>
                  <a:srgbClr val="2C78C9"/>
                </a:solidFill>
                <a:latin typeface="+mj-lt"/>
              </a:defRPr>
            </a:lvl1pPr>
          </a:lstStyle>
          <a:p>
            <a:r>
              <a:rPr lang="en-US" dirty="0"/>
              <a:t>Slide Title</a:t>
            </a:r>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DF47F637-19EC-4038-9401-4B0A37CE91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2" name="Rectangle 11">
            <a:extLst>
              <a:ext uri="{FF2B5EF4-FFF2-40B4-BE49-F238E27FC236}">
                <a16:creationId xmlns:a16="http://schemas.microsoft.com/office/drawing/2014/main" id="{B9D116B0-7CA5-4A27-87E7-62E29A264B41}"/>
              </a:ext>
            </a:extLst>
          </p:cNvPr>
          <p:cNvSpPr/>
          <p:nvPr/>
        </p:nvSpPr>
        <p:spPr>
          <a:xfrm>
            <a:off x="6410325" y="426379"/>
            <a:ext cx="5781675" cy="6098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72D8D4E-B906-4352-BF7D-EE6C175327D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06D92F9F-3B49-46D4-A790-47DE9EF291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21" name="Content Placeholder 6">
            <a:extLst>
              <a:ext uri="{FF2B5EF4-FFF2-40B4-BE49-F238E27FC236}">
                <a16:creationId xmlns:a16="http://schemas.microsoft.com/office/drawing/2014/main" id="{9559AC35-1CDC-4B28-B5E4-D52BCD7C0A4B}"/>
              </a:ext>
            </a:extLst>
          </p:cNvPr>
          <p:cNvSpPr>
            <a:spLocks noGrp="1"/>
          </p:cNvSpPr>
          <p:nvPr>
            <p:ph sz="quarter" idx="18" hasCustomPrompt="1"/>
          </p:nvPr>
        </p:nvSpPr>
        <p:spPr>
          <a:xfrm>
            <a:off x="474661" y="2143419"/>
            <a:ext cx="5442002" cy="4050647"/>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5" name="Content Placeholder 6">
            <a:extLst>
              <a:ext uri="{FF2B5EF4-FFF2-40B4-BE49-F238E27FC236}">
                <a16:creationId xmlns:a16="http://schemas.microsoft.com/office/drawing/2014/main" id="{1A437C23-66B3-4F11-A317-23289D7855DF}"/>
              </a:ext>
            </a:extLst>
          </p:cNvPr>
          <p:cNvSpPr>
            <a:spLocks noGrp="1"/>
          </p:cNvSpPr>
          <p:nvPr>
            <p:ph sz="quarter" idx="19" hasCustomPrompt="1"/>
          </p:nvPr>
        </p:nvSpPr>
        <p:spPr>
          <a:xfrm>
            <a:off x="6069063" y="2144887"/>
            <a:ext cx="5442002" cy="4050647"/>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6">
            <a:extLst>
              <a:ext uri="{FF2B5EF4-FFF2-40B4-BE49-F238E27FC236}">
                <a16:creationId xmlns:a16="http://schemas.microsoft.com/office/drawing/2014/main" id="{69F863EA-D309-4BCB-B631-635CBD712E8E}"/>
              </a:ext>
            </a:extLst>
          </p:cNvPr>
          <p:cNvSpPr>
            <a:spLocks noGrp="1"/>
          </p:cNvSpPr>
          <p:nvPr>
            <p:ph type="body" sz="quarter" idx="22" hasCustomPrompt="1"/>
          </p:nvPr>
        </p:nvSpPr>
        <p:spPr>
          <a:xfrm>
            <a:off x="474663" y="1522413"/>
            <a:ext cx="5441950" cy="565150"/>
          </a:xfrm>
        </p:spPr>
        <p:txBody>
          <a:bodyPr/>
          <a:lstStyle>
            <a:lvl1pPr marL="0" indent="0">
              <a:buNone/>
              <a:defRPr b="1"/>
            </a:lvl1pPr>
          </a:lstStyle>
          <a:p>
            <a:pPr lvl="0"/>
            <a:r>
              <a:rPr lang="en-US" dirty="0"/>
              <a:t>Click to Add Text</a:t>
            </a:r>
          </a:p>
        </p:txBody>
      </p:sp>
      <p:sp>
        <p:nvSpPr>
          <p:cNvPr id="23" name="Text Placeholder 6">
            <a:extLst>
              <a:ext uri="{FF2B5EF4-FFF2-40B4-BE49-F238E27FC236}">
                <a16:creationId xmlns:a16="http://schemas.microsoft.com/office/drawing/2014/main" id="{08E34AFD-2B20-4554-9819-0D7762AA3BE9}"/>
              </a:ext>
            </a:extLst>
          </p:cNvPr>
          <p:cNvSpPr>
            <a:spLocks noGrp="1"/>
          </p:cNvSpPr>
          <p:nvPr>
            <p:ph type="body" sz="quarter" idx="23" hasCustomPrompt="1"/>
          </p:nvPr>
        </p:nvSpPr>
        <p:spPr>
          <a:xfrm>
            <a:off x="6070828" y="1528509"/>
            <a:ext cx="5441950" cy="565150"/>
          </a:xfrm>
        </p:spPr>
        <p:txBody>
          <a:bodyPr/>
          <a:lstStyle>
            <a:lvl1pPr marL="0" indent="0">
              <a:buNone/>
              <a:defRPr b="1"/>
            </a:lvl1pPr>
          </a:lstStyle>
          <a:p>
            <a:pPr lvl="0"/>
            <a:r>
              <a:rPr lang="en-US" dirty="0"/>
              <a:t>Click to Add Text</a:t>
            </a:r>
          </a:p>
        </p:txBody>
      </p:sp>
      <p:sp>
        <p:nvSpPr>
          <p:cNvPr id="18" name="Slide Number Placeholder 7">
            <a:extLst>
              <a:ext uri="{FF2B5EF4-FFF2-40B4-BE49-F238E27FC236}">
                <a16:creationId xmlns:a16="http://schemas.microsoft.com/office/drawing/2014/main" id="{8B20A0AF-3F62-46D9-B641-EF4334803884}"/>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183900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ingle Presenter Contact Slide">
    <p:bg>
      <p:bgPr>
        <a:solidFill>
          <a:srgbClr val="2C78C9"/>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C7182A-5E83-4168-88DC-0F523BD7F66A}"/>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8">
            <a:extLst>
              <a:ext uri="{FF2B5EF4-FFF2-40B4-BE49-F238E27FC236}">
                <a16:creationId xmlns:a16="http://schemas.microsoft.com/office/drawing/2014/main" id="{8F9ED4A5-585F-42FE-8415-50E8E799308A}"/>
              </a:ext>
            </a:extLst>
          </p:cNvPr>
          <p:cNvSpPr>
            <a:spLocks noGrp="1"/>
          </p:cNvSpPr>
          <p:nvPr>
            <p:ph type="pic" sz="quarter" idx="10"/>
          </p:nvPr>
        </p:nvSpPr>
        <p:spPr>
          <a:xfrm>
            <a:off x="4737324" y="2191785"/>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AA3385-0F7C-7541-93FE-952031F5E738}"/>
              </a:ext>
            </a:extLst>
          </p:cNvPr>
          <p:cNvSpPr txBox="1"/>
          <p:nvPr/>
        </p:nvSpPr>
        <p:spPr>
          <a:xfrm>
            <a:off x="446560" y="841061"/>
            <a:ext cx="4543425"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Presenter</a:t>
            </a:r>
            <a:endParaRPr lang="en-US" sz="2800" dirty="0"/>
          </a:p>
        </p:txBody>
      </p:sp>
      <p:sp>
        <p:nvSpPr>
          <p:cNvPr id="31" name="Rectangle 30">
            <a:extLst>
              <a:ext uri="{FF2B5EF4-FFF2-40B4-BE49-F238E27FC236}">
                <a16:creationId xmlns:a16="http://schemas.microsoft.com/office/drawing/2014/main" id="{A8C63CD8-AA4E-4692-BE6E-23432CE6BFCA}"/>
              </a:ext>
            </a:extLst>
          </p:cNvPr>
          <p:cNvSpPr/>
          <p:nvPr/>
        </p:nvSpPr>
        <p:spPr>
          <a:xfrm>
            <a:off x="4930455" y="4383158"/>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3" name="Text Placeholder 31">
            <a:extLst>
              <a:ext uri="{FF2B5EF4-FFF2-40B4-BE49-F238E27FC236}">
                <a16:creationId xmlns:a16="http://schemas.microsoft.com/office/drawing/2014/main" id="{84B404ED-076E-468A-9148-E7CAB1C9977B}"/>
              </a:ext>
            </a:extLst>
          </p:cNvPr>
          <p:cNvSpPr>
            <a:spLocks noGrp="1"/>
          </p:cNvSpPr>
          <p:nvPr>
            <p:ph type="body" sz="quarter" idx="14" hasCustomPrompt="1"/>
          </p:nvPr>
        </p:nvSpPr>
        <p:spPr>
          <a:xfrm>
            <a:off x="4930455" y="4392683"/>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endParaRPr lang="en-US" dirty="0"/>
          </a:p>
        </p:txBody>
      </p:sp>
      <p:sp>
        <p:nvSpPr>
          <p:cNvPr id="34" name="Text Placeholder 31">
            <a:extLst>
              <a:ext uri="{FF2B5EF4-FFF2-40B4-BE49-F238E27FC236}">
                <a16:creationId xmlns:a16="http://schemas.microsoft.com/office/drawing/2014/main" id="{8BA559BC-5C41-449A-A14D-A39B84BEA550}"/>
              </a:ext>
            </a:extLst>
          </p:cNvPr>
          <p:cNvSpPr>
            <a:spLocks noGrp="1"/>
          </p:cNvSpPr>
          <p:nvPr>
            <p:ph type="body" sz="quarter" idx="15" hasCustomPrompt="1"/>
          </p:nvPr>
        </p:nvSpPr>
        <p:spPr>
          <a:xfrm>
            <a:off x="4930455" y="4773808"/>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35" name="Text Placeholder 31">
            <a:extLst>
              <a:ext uri="{FF2B5EF4-FFF2-40B4-BE49-F238E27FC236}">
                <a16:creationId xmlns:a16="http://schemas.microsoft.com/office/drawing/2014/main" id="{D321F353-5149-4D6E-A4D5-5C9B28A6B575}"/>
              </a:ext>
            </a:extLst>
          </p:cNvPr>
          <p:cNvSpPr>
            <a:spLocks noGrp="1"/>
          </p:cNvSpPr>
          <p:nvPr>
            <p:ph type="body" sz="quarter" idx="16" hasCustomPrompt="1"/>
          </p:nvPr>
        </p:nvSpPr>
        <p:spPr>
          <a:xfrm>
            <a:off x="4930455" y="5065737"/>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pic>
        <p:nvPicPr>
          <p:cNvPr id="40" name="Graphic 39">
            <a:extLst>
              <a:ext uri="{FF2B5EF4-FFF2-40B4-BE49-F238E27FC236}">
                <a16:creationId xmlns:a16="http://schemas.microsoft.com/office/drawing/2014/main" id="{58A68200-26F8-4BB4-8369-B1FCEEF8DD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cxnSp>
        <p:nvCxnSpPr>
          <p:cNvPr id="17" name="Straight Connector 16">
            <a:extLst>
              <a:ext uri="{FF2B5EF4-FFF2-40B4-BE49-F238E27FC236}">
                <a16:creationId xmlns:a16="http://schemas.microsoft.com/office/drawing/2014/main" id="{751C5041-1059-400E-B9BB-C0B7894A046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83A2D0-EB9C-470C-8AB3-3FA3414F1908}"/>
              </a:ext>
            </a:extLst>
          </p:cNvPr>
          <p:cNvSpPr txBox="1"/>
          <p:nvPr/>
        </p:nvSpPr>
        <p:spPr>
          <a:xfrm>
            <a:off x="446560" y="841061"/>
            <a:ext cx="4543425"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Presenter</a:t>
            </a:r>
            <a:endParaRPr lang="en-US" sz="2800" dirty="0"/>
          </a:p>
        </p:txBody>
      </p:sp>
      <p:pic>
        <p:nvPicPr>
          <p:cNvPr id="20" name="Graphic 19">
            <a:extLst>
              <a:ext uri="{FF2B5EF4-FFF2-40B4-BE49-F238E27FC236}">
                <a16:creationId xmlns:a16="http://schemas.microsoft.com/office/drawing/2014/main" id="{9CD25C23-6315-44E8-BDA4-F7513C50C7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9" name="Slide Number Placeholder 7">
            <a:extLst>
              <a:ext uri="{FF2B5EF4-FFF2-40B4-BE49-F238E27FC236}">
                <a16:creationId xmlns:a16="http://schemas.microsoft.com/office/drawing/2014/main" id="{56B68B91-8D5E-4A85-B56A-F0C4EA32EC16}"/>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347166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wo Presenters Contact Slide">
    <p:bg>
      <p:bgPr>
        <a:solidFill>
          <a:srgbClr val="2C78C9"/>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FFA49F-CC35-4292-8853-532296B39578}"/>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8">
            <a:extLst>
              <a:ext uri="{FF2B5EF4-FFF2-40B4-BE49-F238E27FC236}">
                <a16:creationId xmlns:a16="http://schemas.microsoft.com/office/drawing/2014/main" id="{8F9ED4A5-585F-42FE-8415-50E8E799308A}"/>
              </a:ext>
            </a:extLst>
          </p:cNvPr>
          <p:cNvSpPr>
            <a:spLocks noGrp="1"/>
          </p:cNvSpPr>
          <p:nvPr>
            <p:ph type="pic" sz="quarter" idx="10"/>
          </p:nvPr>
        </p:nvSpPr>
        <p:spPr>
          <a:xfrm>
            <a:off x="3132842" y="2186751"/>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AA3385-0F7C-7541-93FE-952031F5E738}"/>
              </a:ext>
            </a:extLst>
          </p:cNvPr>
          <p:cNvSpPr txBox="1"/>
          <p:nvPr/>
        </p:nvSpPr>
        <p:spPr>
          <a:xfrm>
            <a:off x="446560" y="841061"/>
            <a:ext cx="4543425"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Presenters</a:t>
            </a:r>
            <a:endParaRPr lang="en-US" sz="2800" dirty="0"/>
          </a:p>
        </p:txBody>
      </p:sp>
      <p:sp>
        <p:nvSpPr>
          <p:cNvPr id="31" name="Rectangle 30">
            <a:extLst>
              <a:ext uri="{FF2B5EF4-FFF2-40B4-BE49-F238E27FC236}">
                <a16:creationId xmlns:a16="http://schemas.microsoft.com/office/drawing/2014/main" id="{A8C63CD8-AA4E-4692-BE6E-23432CE6BFCA}"/>
              </a:ext>
            </a:extLst>
          </p:cNvPr>
          <p:cNvSpPr/>
          <p:nvPr/>
        </p:nvSpPr>
        <p:spPr>
          <a:xfrm>
            <a:off x="3325973" y="4378124"/>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3" name="Text Placeholder 31">
            <a:extLst>
              <a:ext uri="{FF2B5EF4-FFF2-40B4-BE49-F238E27FC236}">
                <a16:creationId xmlns:a16="http://schemas.microsoft.com/office/drawing/2014/main" id="{84B404ED-076E-468A-9148-E7CAB1C9977B}"/>
              </a:ext>
            </a:extLst>
          </p:cNvPr>
          <p:cNvSpPr>
            <a:spLocks noGrp="1"/>
          </p:cNvSpPr>
          <p:nvPr>
            <p:ph type="body" sz="quarter" idx="14" hasCustomPrompt="1"/>
          </p:nvPr>
        </p:nvSpPr>
        <p:spPr>
          <a:xfrm>
            <a:off x="3325973" y="4387649"/>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endParaRPr lang="en-US" dirty="0"/>
          </a:p>
        </p:txBody>
      </p:sp>
      <p:sp>
        <p:nvSpPr>
          <p:cNvPr id="34" name="Text Placeholder 31">
            <a:extLst>
              <a:ext uri="{FF2B5EF4-FFF2-40B4-BE49-F238E27FC236}">
                <a16:creationId xmlns:a16="http://schemas.microsoft.com/office/drawing/2014/main" id="{8BA559BC-5C41-449A-A14D-A39B84BEA550}"/>
              </a:ext>
            </a:extLst>
          </p:cNvPr>
          <p:cNvSpPr>
            <a:spLocks noGrp="1"/>
          </p:cNvSpPr>
          <p:nvPr>
            <p:ph type="body" sz="quarter" idx="15" hasCustomPrompt="1"/>
          </p:nvPr>
        </p:nvSpPr>
        <p:spPr>
          <a:xfrm>
            <a:off x="3325973" y="4768774"/>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35" name="Text Placeholder 31">
            <a:extLst>
              <a:ext uri="{FF2B5EF4-FFF2-40B4-BE49-F238E27FC236}">
                <a16:creationId xmlns:a16="http://schemas.microsoft.com/office/drawing/2014/main" id="{D321F353-5149-4D6E-A4D5-5C9B28A6B575}"/>
              </a:ext>
            </a:extLst>
          </p:cNvPr>
          <p:cNvSpPr>
            <a:spLocks noGrp="1"/>
          </p:cNvSpPr>
          <p:nvPr>
            <p:ph type="body" sz="quarter" idx="16" hasCustomPrompt="1"/>
          </p:nvPr>
        </p:nvSpPr>
        <p:spPr>
          <a:xfrm>
            <a:off x="3325973" y="5060703"/>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pic>
        <p:nvPicPr>
          <p:cNvPr id="40" name="Graphic 39">
            <a:extLst>
              <a:ext uri="{FF2B5EF4-FFF2-40B4-BE49-F238E27FC236}">
                <a16:creationId xmlns:a16="http://schemas.microsoft.com/office/drawing/2014/main" id="{58A68200-26F8-4BB4-8369-B1FCEEF8DD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39" name="Rectangle 38">
            <a:extLst>
              <a:ext uri="{FF2B5EF4-FFF2-40B4-BE49-F238E27FC236}">
                <a16:creationId xmlns:a16="http://schemas.microsoft.com/office/drawing/2014/main" id="{BC5F293B-20FB-486C-AB55-D4EE65FE4FBA}"/>
              </a:ext>
            </a:extLst>
          </p:cNvPr>
          <p:cNvSpPr/>
          <p:nvPr/>
        </p:nvSpPr>
        <p:spPr>
          <a:xfrm>
            <a:off x="6509263" y="4375640"/>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 name="Freeform 38">
            <a:extLst>
              <a:ext uri="{FF2B5EF4-FFF2-40B4-BE49-F238E27FC236}">
                <a16:creationId xmlns:a16="http://schemas.microsoft.com/office/drawing/2014/main" id="{65878FAE-B9A9-4BA0-84EB-244DB468503F}"/>
              </a:ext>
            </a:extLst>
          </p:cNvPr>
          <p:cNvSpPr>
            <a:spLocks noGrp="1"/>
          </p:cNvSpPr>
          <p:nvPr>
            <p:ph type="pic" sz="quarter" idx="29"/>
          </p:nvPr>
        </p:nvSpPr>
        <p:spPr>
          <a:xfrm>
            <a:off x="6316132" y="2184267"/>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42" name="Text Placeholder 31">
            <a:extLst>
              <a:ext uri="{FF2B5EF4-FFF2-40B4-BE49-F238E27FC236}">
                <a16:creationId xmlns:a16="http://schemas.microsoft.com/office/drawing/2014/main" id="{F34A52E8-C0F5-4DFB-A0B1-ECFC1C17BAC7}"/>
              </a:ext>
            </a:extLst>
          </p:cNvPr>
          <p:cNvSpPr>
            <a:spLocks noGrp="1"/>
          </p:cNvSpPr>
          <p:nvPr>
            <p:ph type="body" sz="quarter" idx="30" hasCustomPrompt="1"/>
          </p:nvPr>
        </p:nvSpPr>
        <p:spPr>
          <a:xfrm>
            <a:off x="6509263" y="4385165"/>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p>
        </p:txBody>
      </p:sp>
      <p:sp>
        <p:nvSpPr>
          <p:cNvPr id="43" name="Text Placeholder 31">
            <a:extLst>
              <a:ext uri="{FF2B5EF4-FFF2-40B4-BE49-F238E27FC236}">
                <a16:creationId xmlns:a16="http://schemas.microsoft.com/office/drawing/2014/main" id="{BAF4EAA9-353B-4FC3-A466-A17B3C84286B}"/>
              </a:ext>
            </a:extLst>
          </p:cNvPr>
          <p:cNvSpPr>
            <a:spLocks noGrp="1"/>
          </p:cNvSpPr>
          <p:nvPr>
            <p:ph type="body" sz="quarter" idx="31" hasCustomPrompt="1"/>
          </p:nvPr>
        </p:nvSpPr>
        <p:spPr>
          <a:xfrm>
            <a:off x="6509263" y="4766290"/>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44" name="Text Placeholder 31">
            <a:extLst>
              <a:ext uri="{FF2B5EF4-FFF2-40B4-BE49-F238E27FC236}">
                <a16:creationId xmlns:a16="http://schemas.microsoft.com/office/drawing/2014/main" id="{9E65AB07-210A-465B-A1A3-017374BD160C}"/>
              </a:ext>
            </a:extLst>
          </p:cNvPr>
          <p:cNvSpPr>
            <a:spLocks noGrp="1"/>
          </p:cNvSpPr>
          <p:nvPr>
            <p:ph type="body" sz="quarter" idx="32" hasCustomPrompt="1"/>
          </p:nvPr>
        </p:nvSpPr>
        <p:spPr>
          <a:xfrm>
            <a:off x="6509263" y="5058219"/>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cxnSp>
        <p:nvCxnSpPr>
          <p:cNvPr id="21" name="Straight Connector 20">
            <a:extLst>
              <a:ext uri="{FF2B5EF4-FFF2-40B4-BE49-F238E27FC236}">
                <a16:creationId xmlns:a16="http://schemas.microsoft.com/office/drawing/2014/main" id="{B2E4AE45-9D9C-49CD-9163-EBE06B672792}"/>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81FC8FE-20F0-4277-BBCA-ECB03461E6FE}"/>
              </a:ext>
            </a:extLst>
          </p:cNvPr>
          <p:cNvSpPr txBox="1"/>
          <p:nvPr/>
        </p:nvSpPr>
        <p:spPr>
          <a:xfrm>
            <a:off x="446560" y="841061"/>
            <a:ext cx="4543425"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Presenters</a:t>
            </a:r>
            <a:endParaRPr lang="en-US" sz="2800" dirty="0"/>
          </a:p>
        </p:txBody>
      </p:sp>
      <p:pic>
        <p:nvPicPr>
          <p:cNvPr id="24" name="Graphic 23">
            <a:extLst>
              <a:ext uri="{FF2B5EF4-FFF2-40B4-BE49-F238E27FC236}">
                <a16:creationId xmlns:a16="http://schemas.microsoft.com/office/drawing/2014/main" id="{8C537619-D7FB-4B5F-BA57-39737AF1D1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23" name="Slide Number Placeholder 7">
            <a:extLst>
              <a:ext uri="{FF2B5EF4-FFF2-40B4-BE49-F238E27FC236}">
                <a16:creationId xmlns:a16="http://schemas.microsoft.com/office/drawing/2014/main" id="{FD79529F-D2BC-45F5-954F-16285CEF81F1}"/>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166242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hree Presenters Contact Slide">
    <p:bg>
      <p:bgPr>
        <a:solidFill>
          <a:srgbClr val="2C78C9"/>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A7DB54B-53C3-42E4-9B18-E29705122E48}"/>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8">
            <a:extLst>
              <a:ext uri="{FF2B5EF4-FFF2-40B4-BE49-F238E27FC236}">
                <a16:creationId xmlns:a16="http://schemas.microsoft.com/office/drawing/2014/main" id="{A60730CD-9D93-4258-BF7D-BB8744D696A5}"/>
              </a:ext>
            </a:extLst>
          </p:cNvPr>
          <p:cNvSpPr>
            <a:spLocks noGrp="1"/>
          </p:cNvSpPr>
          <p:nvPr>
            <p:ph type="pic" sz="quarter" idx="33"/>
          </p:nvPr>
        </p:nvSpPr>
        <p:spPr>
          <a:xfrm>
            <a:off x="7917804" y="2184267"/>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41" name="Freeform 38">
            <a:extLst>
              <a:ext uri="{FF2B5EF4-FFF2-40B4-BE49-F238E27FC236}">
                <a16:creationId xmlns:a16="http://schemas.microsoft.com/office/drawing/2014/main" id="{65878FAE-B9A9-4BA0-84EB-244DB468503F}"/>
              </a:ext>
            </a:extLst>
          </p:cNvPr>
          <p:cNvSpPr>
            <a:spLocks noGrp="1"/>
          </p:cNvSpPr>
          <p:nvPr>
            <p:ph type="pic" sz="quarter" idx="29"/>
          </p:nvPr>
        </p:nvSpPr>
        <p:spPr>
          <a:xfrm>
            <a:off x="4734514" y="2181783"/>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32" name="Freeform 38">
            <a:extLst>
              <a:ext uri="{FF2B5EF4-FFF2-40B4-BE49-F238E27FC236}">
                <a16:creationId xmlns:a16="http://schemas.microsoft.com/office/drawing/2014/main" id="{8F9ED4A5-585F-42FE-8415-50E8E799308A}"/>
              </a:ext>
            </a:extLst>
          </p:cNvPr>
          <p:cNvSpPr>
            <a:spLocks noGrp="1"/>
          </p:cNvSpPr>
          <p:nvPr>
            <p:ph type="pic" sz="quarter" idx="10"/>
          </p:nvPr>
        </p:nvSpPr>
        <p:spPr>
          <a:xfrm>
            <a:off x="1551224" y="2184267"/>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AA3385-0F7C-7541-93FE-952031F5E738}"/>
              </a:ext>
            </a:extLst>
          </p:cNvPr>
          <p:cNvSpPr txBox="1"/>
          <p:nvPr/>
        </p:nvSpPr>
        <p:spPr>
          <a:xfrm>
            <a:off x="446560" y="841061"/>
            <a:ext cx="4543425"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Presenters</a:t>
            </a:r>
            <a:endParaRPr lang="en-US" sz="2800" dirty="0"/>
          </a:p>
        </p:txBody>
      </p:sp>
      <p:sp>
        <p:nvSpPr>
          <p:cNvPr id="31" name="Rectangle 30">
            <a:extLst>
              <a:ext uri="{FF2B5EF4-FFF2-40B4-BE49-F238E27FC236}">
                <a16:creationId xmlns:a16="http://schemas.microsoft.com/office/drawing/2014/main" id="{A8C63CD8-AA4E-4692-BE6E-23432CE6BFCA}"/>
              </a:ext>
            </a:extLst>
          </p:cNvPr>
          <p:cNvSpPr/>
          <p:nvPr/>
        </p:nvSpPr>
        <p:spPr>
          <a:xfrm>
            <a:off x="1744355" y="4375640"/>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3" name="Text Placeholder 31">
            <a:extLst>
              <a:ext uri="{FF2B5EF4-FFF2-40B4-BE49-F238E27FC236}">
                <a16:creationId xmlns:a16="http://schemas.microsoft.com/office/drawing/2014/main" id="{84B404ED-076E-468A-9148-E7CAB1C9977B}"/>
              </a:ext>
            </a:extLst>
          </p:cNvPr>
          <p:cNvSpPr>
            <a:spLocks noGrp="1"/>
          </p:cNvSpPr>
          <p:nvPr>
            <p:ph type="body" sz="quarter" idx="14" hasCustomPrompt="1"/>
          </p:nvPr>
        </p:nvSpPr>
        <p:spPr>
          <a:xfrm>
            <a:off x="1744355" y="4385165"/>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endParaRPr lang="en-US" dirty="0"/>
          </a:p>
        </p:txBody>
      </p:sp>
      <p:sp>
        <p:nvSpPr>
          <p:cNvPr id="34" name="Text Placeholder 31">
            <a:extLst>
              <a:ext uri="{FF2B5EF4-FFF2-40B4-BE49-F238E27FC236}">
                <a16:creationId xmlns:a16="http://schemas.microsoft.com/office/drawing/2014/main" id="{8BA559BC-5C41-449A-A14D-A39B84BEA550}"/>
              </a:ext>
            </a:extLst>
          </p:cNvPr>
          <p:cNvSpPr>
            <a:spLocks noGrp="1"/>
          </p:cNvSpPr>
          <p:nvPr>
            <p:ph type="body" sz="quarter" idx="15" hasCustomPrompt="1"/>
          </p:nvPr>
        </p:nvSpPr>
        <p:spPr>
          <a:xfrm>
            <a:off x="1744355" y="4766290"/>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35" name="Text Placeholder 31">
            <a:extLst>
              <a:ext uri="{FF2B5EF4-FFF2-40B4-BE49-F238E27FC236}">
                <a16:creationId xmlns:a16="http://schemas.microsoft.com/office/drawing/2014/main" id="{D321F353-5149-4D6E-A4D5-5C9B28A6B575}"/>
              </a:ext>
            </a:extLst>
          </p:cNvPr>
          <p:cNvSpPr>
            <a:spLocks noGrp="1"/>
          </p:cNvSpPr>
          <p:nvPr>
            <p:ph type="body" sz="quarter" idx="16" hasCustomPrompt="1"/>
          </p:nvPr>
        </p:nvSpPr>
        <p:spPr>
          <a:xfrm>
            <a:off x="1744355" y="5058219"/>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pic>
        <p:nvPicPr>
          <p:cNvPr id="40" name="Graphic 39">
            <a:extLst>
              <a:ext uri="{FF2B5EF4-FFF2-40B4-BE49-F238E27FC236}">
                <a16:creationId xmlns:a16="http://schemas.microsoft.com/office/drawing/2014/main" id="{58A68200-26F8-4BB4-8369-B1FCEEF8DD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39" name="Rectangle 38">
            <a:extLst>
              <a:ext uri="{FF2B5EF4-FFF2-40B4-BE49-F238E27FC236}">
                <a16:creationId xmlns:a16="http://schemas.microsoft.com/office/drawing/2014/main" id="{BC5F293B-20FB-486C-AB55-D4EE65FE4FBA}"/>
              </a:ext>
            </a:extLst>
          </p:cNvPr>
          <p:cNvSpPr/>
          <p:nvPr/>
        </p:nvSpPr>
        <p:spPr>
          <a:xfrm>
            <a:off x="4927645" y="4373156"/>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2" name="Text Placeholder 31">
            <a:extLst>
              <a:ext uri="{FF2B5EF4-FFF2-40B4-BE49-F238E27FC236}">
                <a16:creationId xmlns:a16="http://schemas.microsoft.com/office/drawing/2014/main" id="{F34A52E8-C0F5-4DFB-A0B1-ECFC1C17BAC7}"/>
              </a:ext>
            </a:extLst>
          </p:cNvPr>
          <p:cNvSpPr>
            <a:spLocks noGrp="1"/>
          </p:cNvSpPr>
          <p:nvPr>
            <p:ph type="body" sz="quarter" idx="30" hasCustomPrompt="1"/>
          </p:nvPr>
        </p:nvSpPr>
        <p:spPr>
          <a:xfrm>
            <a:off x="4927645" y="4382681"/>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p>
        </p:txBody>
      </p:sp>
      <p:sp>
        <p:nvSpPr>
          <p:cNvPr id="43" name="Text Placeholder 31">
            <a:extLst>
              <a:ext uri="{FF2B5EF4-FFF2-40B4-BE49-F238E27FC236}">
                <a16:creationId xmlns:a16="http://schemas.microsoft.com/office/drawing/2014/main" id="{BAF4EAA9-353B-4FC3-A466-A17B3C84286B}"/>
              </a:ext>
            </a:extLst>
          </p:cNvPr>
          <p:cNvSpPr>
            <a:spLocks noGrp="1"/>
          </p:cNvSpPr>
          <p:nvPr>
            <p:ph type="body" sz="quarter" idx="31" hasCustomPrompt="1"/>
          </p:nvPr>
        </p:nvSpPr>
        <p:spPr>
          <a:xfrm>
            <a:off x="4927645" y="4763806"/>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44" name="Text Placeholder 31">
            <a:extLst>
              <a:ext uri="{FF2B5EF4-FFF2-40B4-BE49-F238E27FC236}">
                <a16:creationId xmlns:a16="http://schemas.microsoft.com/office/drawing/2014/main" id="{9E65AB07-210A-465B-A1A3-017374BD160C}"/>
              </a:ext>
            </a:extLst>
          </p:cNvPr>
          <p:cNvSpPr>
            <a:spLocks noGrp="1"/>
          </p:cNvSpPr>
          <p:nvPr>
            <p:ph type="body" sz="quarter" idx="32" hasCustomPrompt="1"/>
          </p:nvPr>
        </p:nvSpPr>
        <p:spPr>
          <a:xfrm>
            <a:off x="4927645" y="5055735"/>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sp>
        <p:nvSpPr>
          <p:cNvPr id="45" name="Rectangle 44">
            <a:extLst>
              <a:ext uri="{FF2B5EF4-FFF2-40B4-BE49-F238E27FC236}">
                <a16:creationId xmlns:a16="http://schemas.microsoft.com/office/drawing/2014/main" id="{FADD6FBC-8A5B-4667-9137-E1142165B9E2}"/>
              </a:ext>
            </a:extLst>
          </p:cNvPr>
          <p:cNvSpPr/>
          <p:nvPr/>
        </p:nvSpPr>
        <p:spPr>
          <a:xfrm>
            <a:off x="8110935" y="4375640"/>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7" name="Text Placeholder 31">
            <a:extLst>
              <a:ext uri="{FF2B5EF4-FFF2-40B4-BE49-F238E27FC236}">
                <a16:creationId xmlns:a16="http://schemas.microsoft.com/office/drawing/2014/main" id="{EB404682-7867-45E9-A86F-C7C1D528F70C}"/>
              </a:ext>
            </a:extLst>
          </p:cNvPr>
          <p:cNvSpPr>
            <a:spLocks noGrp="1"/>
          </p:cNvSpPr>
          <p:nvPr>
            <p:ph type="body" sz="quarter" idx="34" hasCustomPrompt="1"/>
          </p:nvPr>
        </p:nvSpPr>
        <p:spPr>
          <a:xfrm>
            <a:off x="8110935" y="4385165"/>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p>
        </p:txBody>
      </p:sp>
      <p:sp>
        <p:nvSpPr>
          <p:cNvPr id="48" name="Text Placeholder 31">
            <a:extLst>
              <a:ext uri="{FF2B5EF4-FFF2-40B4-BE49-F238E27FC236}">
                <a16:creationId xmlns:a16="http://schemas.microsoft.com/office/drawing/2014/main" id="{C8F22341-3EA9-4DF7-8631-0EC27C6F0A2D}"/>
              </a:ext>
            </a:extLst>
          </p:cNvPr>
          <p:cNvSpPr>
            <a:spLocks noGrp="1"/>
          </p:cNvSpPr>
          <p:nvPr>
            <p:ph type="body" sz="quarter" idx="35" hasCustomPrompt="1"/>
          </p:nvPr>
        </p:nvSpPr>
        <p:spPr>
          <a:xfrm>
            <a:off x="8110935" y="4766290"/>
            <a:ext cx="2541153" cy="237933"/>
          </a:xfrm>
        </p:spPr>
        <p:txBody>
          <a:bodyPr anchor="b"/>
          <a:lstStyle>
            <a:lvl1pPr marL="0" indent="0">
              <a:buNone/>
              <a:tabLst/>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49" name="Text Placeholder 31">
            <a:extLst>
              <a:ext uri="{FF2B5EF4-FFF2-40B4-BE49-F238E27FC236}">
                <a16:creationId xmlns:a16="http://schemas.microsoft.com/office/drawing/2014/main" id="{CF2DA079-C5A2-45CA-8EA2-B3B33063841A}"/>
              </a:ext>
            </a:extLst>
          </p:cNvPr>
          <p:cNvSpPr>
            <a:spLocks noGrp="1"/>
          </p:cNvSpPr>
          <p:nvPr>
            <p:ph type="body" sz="quarter" idx="36" hasCustomPrompt="1"/>
          </p:nvPr>
        </p:nvSpPr>
        <p:spPr>
          <a:xfrm>
            <a:off x="8110935" y="5058219"/>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cxnSp>
        <p:nvCxnSpPr>
          <p:cNvPr id="26" name="Straight Connector 25">
            <a:extLst>
              <a:ext uri="{FF2B5EF4-FFF2-40B4-BE49-F238E27FC236}">
                <a16:creationId xmlns:a16="http://schemas.microsoft.com/office/drawing/2014/main" id="{8BE24AE5-A121-4EA0-BC9C-6AE07B7B0FED}"/>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1F154F1-53BB-466E-BA08-F2EDF1F9043C}"/>
              </a:ext>
            </a:extLst>
          </p:cNvPr>
          <p:cNvSpPr txBox="1"/>
          <p:nvPr/>
        </p:nvSpPr>
        <p:spPr>
          <a:xfrm>
            <a:off x="446560" y="841061"/>
            <a:ext cx="4543425"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Presenters</a:t>
            </a:r>
            <a:endParaRPr lang="en-US" sz="2800" dirty="0"/>
          </a:p>
        </p:txBody>
      </p:sp>
      <p:pic>
        <p:nvPicPr>
          <p:cNvPr id="30" name="Graphic 29">
            <a:extLst>
              <a:ext uri="{FF2B5EF4-FFF2-40B4-BE49-F238E27FC236}">
                <a16:creationId xmlns:a16="http://schemas.microsoft.com/office/drawing/2014/main" id="{35132F6A-4C95-497F-B810-650B7248BD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28" name="Slide Number Placeholder 7">
            <a:extLst>
              <a:ext uri="{FF2B5EF4-FFF2-40B4-BE49-F238E27FC236}">
                <a16:creationId xmlns:a16="http://schemas.microsoft.com/office/drawing/2014/main" id="{12D7228F-B103-4AF5-A2C7-3C4ADECF70F4}"/>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1879454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our Presenters Contact Slide">
    <p:bg>
      <p:bgPr>
        <a:solidFill>
          <a:srgbClr val="2C78C9"/>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B004A28-2911-4051-ACED-262DDAFDB764}"/>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8">
            <a:extLst>
              <a:ext uri="{FF2B5EF4-FFF2-40B4-BE49-F238E27FC236}">
                <a16:creationId xmlns:a16="http://schemas.microsoft.com/office/drawing/2014/main" id="{8F9ED4A5-585F-42FE-8415-50E8E799308A}"/>
              </a:ext>
            </a:extLst>
          </p:cNvPr>
          <p:cNvSpPr>
            <a:spLocks noGrp="1"/>
          </p:cNvSpPr>
          <p:nvPr>
            <p:ph type="pic" sz="quarter" idx="10"/>
          </p:nvPr>
        </p:nvSpPr>
        <p:spPr>
          <a:xfrm>
            <a:off x="253429" y="2182838"/>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41" name="Freeform 38">
            <a:extLst>
              <a:ext uri="{FF2B5EF4-FFF2-40B4-BE49-F238E27FC236}">
                <a16:creationId xmlns:a16="http://schemas.microsoft.com/office/drawing/2014/main" id="{65878FAE-B9A9-4BA0-84EB-244DB468503F}"/>
              </a:ext>
            </a:extLst>
          </p:cNvPr>
          <p:cNvSpPr>
            <a:spLocks noGrp="1"/>
          </p:cNvSpPr>
          <p:nvPr>
            <p:ph type="pic" sz="quarter" idx="29"/>
          </p:nvPr>
        </p:nvSpPr>
        <p:spPr>
          <a:xfrm>
            <a:off x="3225044" y="2180354"/>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46" name="Freeform 38">
            <a:extLst>
              <a:ext uri="{FF2B5EF4-FFF2-40B4-BE49-F238E27FC236}">
                <a16:creationId xmlns:a16="http://schemas.microsoft.com/office/drawing/2014/main" id="{A60730CD-9D93-4258-BF7D-BB8744D696A5}"/>
              </a:ext>
            </a:extLst>
          </p:cNvPr>
          <p:cNvSpPr>
            <a:spLocks noGrp="1"/>
          </p:cNvSpPr>
          <p:nvPr>
            <p:ph type="pic" sz="quarter" idx="33"/>
          </p:nvPr>
        </p:nvSpPr>
        <p:spPr>
          <a:xfrm>
            <a:off x="6196659" y="2182838"/>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51" name="Freeform 38">
            <a:extLst>
              <a:ext uri="{FF2B5EF4-FFF2-40B4-BE49-F238E27FC236}">
                <a16:creationId xmlns:a16="http://schemas.microsoft.com/office/drawing/2014/main" id="{9EF8E25E-853F-4644-8E56-30AF292348D1}"/>
              </a:ext>
            </a:extLst>
          </p:cNvPr>
          <p:cNvSpPr>
            <a:spLocks noGrp="1"/>
          </p:cNvSpPr>
          <p:nvPr>
            <p:ph type="pic" sz="quarter" idx="37"/>
          </p:nvPr>
        </p:nvSpPr>
        <p:spPr>
          <a:xfrm>
            <a:off x="9210374" y="2180243"/>
            <a:ext cx="2734285" cy="2631553"/>
          </a:xfrm>
          <a:custGeom>
            <a:avLst/>
            <a:gdLst>
              <a:gd name="connsiteX0" fmla="*/ 0 w 2471738"/>
              <a:gd name="connsiteY0" fmla="*/ 0 h 2378870"/>
              <a:gd name="connsiteX1" fmla="*/ 2471738 w 2471738"/>
              <a:gd name="connsiteY1" fmla="*/ 0 h 2378870"/>
              <a:gd name="connsiteX2" fmla="*/ 2471738 w 2471738"/>
              <a:gd name="connsiteY2" fmla="*/ 1983454 h 2378870"/>
              <a:gd name="connsiteX3" fmla="*/ 91515 w 2471738"/>
              <a:gd name="connsiteY3" fmla="*/ 1983454 h 2378870"/>
              <a:gd name="connsiteX4" fmla="*/ 91515 w 2471738"/>
              <a:gd name="connsiteY4" fmla="*/ 2378870 h 2378870"/>
              <a:gd name="connsiteX5" fmla="*/ 0 w 2471738"/>
              <a:gd name="connsiteY5" fmla="*/ 237887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91515 w 2471738"/>
              <a:gd name="connsiteY4" fmla="*/ 2378870 h 2378870"/>
              <a:gd name="connsiteX5" fmla="*/ 0 w 2471738"/>
              <a:gd name="connsiteY5" fmla="*/ 2378870 h 2378870"/>
              <a:gd name="connsiteX6" fmla="*/ 0 w 2471738"/>
              <a:gd name="connsiteY6" fmla="*/ 0 h 2378870"/>
              <a:gd name="connsiteX0" fmla="*/ 0 w 2471738"/>
              <a:gd name="connsiteY0" fmla="*/ 0 h 2378870"/>
              <a:gd name="connsiteX1" fmla="*/ 2471738 w 2471738"/>
              <a:gd name="connsiteY1" fmla="*/ 0 h 2378870"/>
              <a:gd name="connsiteX2" fmla="*/ 2471738 w 2471738"/>
              <a:gd name="connsiteY2" fmla="*/ 1983454 h 2378870"/>
              <a:gd name="connsiteX3" fmla="*/ 175897 w 2471738"/>
              <a:gd name="connsiteY3" fmla="*/ 1985176 h 2378870"/>
              <a:gd name="connsiteX4" fmla="*/ 175897 w 2471738"/>
              <a:gd name="connsiteY4" fmla="*/ 2378870 h 2378870"/>
              <a:gd name="connsiteX5" fmla="*/ 0 w 2471738"/>
              <a:gd name="connsiteY5" fmla="*/ 2378870 h 2378870"/>
              <a:gd name="connsiteX6" fmla="*/ 0 w 2471738"/>
              <a:gd name="connsiteY6" fmla="*/ 0 h 23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738" h="2378870">
                <a:moveTo>
                  <a:pt x="0" y="0"/>
                </a:moveTo>
                <a:lnTo>
                  <a:pt x="2471738" y="0"/>
                </a:lnTo>
                <a:lnTo>
                  <a:pt x="2471738" y="1983454"/>
                </a:lnTo>
                <a:lnTo>
                  <a:pt x="175897" y="1985176"/>
                </a:lnTo>
                <a:lnTo>
                  <a:pt x="175897" y="2378870"/>
                </a:lnTo>
                <a:lnTo>
                  <a:pt x="0" y="2378870"/>
                </a:lnTo>
                <a:lnTo>
                  <a:pt x="0" y="0"/>
                </a:lnTo>
                <a:close/>
              </a:path>
            </a:pathLst>
          </a:custGeom>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AA3385-0F7C-7541-93FE-952031F5E738}"/>
              </a:ext>
            </a:extLst>
          </p:cNvPr>
          <p:cNvSpPr txBox="1"/>
          <p:nvPr/>
        </p:nvSpPr>
        <p:spPr>
          <a:xfrm>
            <a:off x="446560" y="841061"/>
            <a:ext cx="4543425"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Presenters</a:t>
            </a:r>
            <a:endParaRPr lang="en-US" sz="2800" dirty="0"/>
          </a:p>
        </p:txBody>
      </p:sp>
      <p:sp>
        <p:nvSpPr>
          <p:cNvPr id="31" name="Rectangle 30">
            <a:extLst>
              <a:ext uri="{FF2B5EF4-FFF2-40B4-BE49-F238E27FC236}">
                <a16:creationId xmlns:a16="http://schemas.microsoft.com/office/drawing/2014/main" id="{A8C63CD8-AA4E-4692-BE6E-23432CE6BFCA}"/>
              </a:ext>
            </a:extLst>
          </p:cNvPr>
          <p:cNvSpPr/>
          <p:nvPr/>
        </p:nvSpPr>
        <p:spPr>
          <a:xfrm>
            <a:off x="446560" y="4374211"/>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3" name="Text Placeholder 31">
            <a:extLst>
              <a:ext uri="{FF2B5EF4-FFF2-40B4-BE49-F238E27FC236}">
                <a16:creationId xmlns:a16="http://schemas.microsoft.com/office/drawing/2014/main" id="{84B404ED-076E-468A-9148-E7CAB1C9977B}"/>
              </a:ext>
            </a:extLst>
          </p:cNvPr>
          <p:cNvSpPr>
            <a:spLocks noGrp="1"/>
          </p:cNvSpPr>
          <p:nvPr>
            <p:ph type="body" sz="quarter" idx="14" hasCustomPrompt="1"/>
          </p:nvPr>
        </p:nvSpPr>
        <p:spPr>
          <a:xfrm>
            <a:off x="446560" y="4383736"/>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endParaRPr lang="en-US" dirty="0"/>
          </a:p>
        </p:txBody>
      </p:sp>
      <p:sp>
        <p:nvSpPr>
          <p:cNvPr id="34" name="Text Placeholder 31">
            <a:extLst>
              <a:ext uri="{FF2B5EF4-FFF2-40B4-BE49-F238E27FC236}">
                <a16:creationId xmlns:a16="http://schemas.microsoft.com/office/drawing/2014/main" id="{8BA559BC-5C41-449A-A14D-A39B84BEA550}"/>
              </a:ext>
            </a:extLst>
          </p:cNvPr>
          <p:cNvSpPr>
            <a:spLocks noGrp="1"/>
          </p:cNvSpPr>
          <p:nvPr>
            <p:ph type="body" sz="quarter" idx="15" hasCustomPrompt="1"/>
          </p:nvPr>
        </p:nvSpPr>
        <p:spPr>
          <a:xfrm>
            <a:off x="446560" y="4764861"/>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35" name="Text Placeholder 31">
            <a:extLst>
              <a:ext uri="{FF2B5EF4-FFF2-40B4-BE49-F238E27FC236}">
                <a16:creationId xmlns:a16="http://schemas.microsoft.com/office/drawing/2014/main" id="{D321F353-5149-4D6E-A4D5-5C9B28A6B575}"/>
              </a:ext>
            </a:extLst>
          </p:cNvPr>
          <p:cNvSpPr>
            <a:spLocks noGrp="1"/>
          </p:cNvSpPr>
          <p:nvPr>
            <p:ph type="body" sz="quarter" idx="16" hasCustomPrompt="1"/>
          </p:nvPr>
        </p:nvSpPr>
        <p:spPr>
          <a:xfrm>
            <a:off x="446560" y="5056790"/>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pic>
        <p:nvPicPr>
          <p:cNvPr id="40" name="Graphic 39">
            <a:extLst>
              <a:ext uri="{FF2B5EF4-FFF2-40B4-BE49-F238E27FC236}">
                <a16:creationId xmlns:a16="http://schemas.microsoft.com/office/drawing/2014/main" id="{58A68200-26F8-4BB4-8369-B1FCEEF8DD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39" name="Rectangle 38">
            <a:extLst>
              <a:ext uri="{FF2B5EF4-FFF2-40B4-BE49-F238E27FC236}">
                <a16:creationId xmlns:a16="http://schemas.microsoft.com/office/drawing/2014/main" id="{BC5F293B-20FB-486C-AB55-D4EE65FE4FBA}"/>
              </a:ext>
            </a:extLst>
          </p:cNvPr>
          <p:cNvSpPr/>
          <p:nvPr/>
        </p:nvSpPr>
        <p:spPr>
          <a:xfrm>
            <a:off x="3418175" y="4371727"/>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2" name="Text Placeholder 31">
            <a:extLst>
              <a:ext uri="{FF2B5EF4-FFF2-40B4-BE49-F238E27FC236}">
                <a16:creationId xmlns:a16="http://schemas.microsoft.com/office/drawing/2014/main" id="{F34A52E8-C0F5-4DFB-A0B1-ECFC1C17BAC7}"/>
              </a:ext>
            </a:extLst>
          </p:cNvPr>
          <p:cNvSpPr>
            <a:spLocks noGrp="1"/>
          </p:cNvSpPr>
          <p:nvPr>
            <p:ph type="body" sz="quarter" idx="30" hasCustomPrompt="1"/>
          </p:nvPr>
        </p:nvSpPr>
        <p:spPr>
          <a:xfrm>
            <a:off x="3418175" y="4381252"/>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p>
        </p:txBody>
      </p:sp>
      <p:sp>
        <p:nvSpPr>
          <p:cNvPr id="43" name="Text Placeholder 31">
            <a:extLst>
              <a:ext uri="{FF2B5EF4-FFF2-40B4-BE49-F238E27FC236}">
                <a16:creationId xmlns:a16="http://schemas.microsoft.com/office/drawing/2014/main" id="{BAF4EAA9-353B-4FC3-A466-A17B3C84286B}"/>
              </a:ext>
            </a:extLst>
          </p:cNvPr>
          <p:cNvSpPr>
            <a:spLocks noGrp="1"/>
          </p:cNvSpPr>
          <p:nvPr>
            <p:ph type="body" sz="quarter" idx="31" hasCustomPrompt="1"/>
          </p:nvPr>
        </p:nvSpPr>
        <p:spPr>
          <a:xfrm>
            <a:off x="3418175" y="4762377"/>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44" name="Text Placeholder 31">
            <a:extLst>
              <a:ext uri="{FF2B5EF4-FFF2-40B4-BE49-F238E27FC236}">
                <a16:creationId xmlns:a16="http://schemas.microsoft.com/office/drawing/2014/main" id="{9E65AB07-210A-465B-A1A3-017374BD160C}"/>
              </a:ext>
            </a:extLst>
          </p:cNvPr>
          <p:cNvSpPr>
            <a:spLocks noGrp="1"/>
          </p:cNvSpPr>
          <p:nvPr>
            <p:ph type="body" sz="quarter" idx="32" hasCustomPrompt="1"/>
          </p:nvPr>
        </p:nvSpPr>
        <p:spPr>
          <a:xfrm>
            <a:off x="3418175" y="5054306"/>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sp>
        <p:nvSpPr>
          <p:cNvPr id="45" name="Rectangle 44">
            <a:extLst>
              <a:ext uri="{FF2B5EF4-FFF2-40B4-BE49-F238E27FC236}">
                <a16:creationId xmlns:a16="http://schemas.microsoft.com/office/drawing/2014/main" id="{FADD6FBC-8A5B-4667-9137-E1142165B9E2}"/>
              </a:ext>
            </a:extLst>
          </p:cNvPr>
          <p:cNvSpPr/>
          <p:nvPr/>
        </p:nvSpPr>
        <p:spPr>
          <a:xfrm>
            <a:off x="6389790" y="4374211"/>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7" name="Text Placeholder 31">
            <a:extLst>
              <a:ext uri="{FF2B5EF4-FFF2-40B4-BE49-F238E27FC236}">
                <a16:creationId xmlns:a16="http://schemas.microsoft.com/office/drawing/2014/main" id="{EB404682-7867-45E9-A86F-C7C1D528F70C}"/>
              </a:ext>
            </a:extLst>
          </p:cNvPr>
          <p:cNvSpPr>
            <a:spLocks noGrp="1"/>
          </p:cNvSpPr>
          <p:nvPr>
            <p:ph type="body" sz="quarter" idx="34" hasCustomPrompt="1"/>
          </p:nvPr>
        </p:nvSpPr>
        <p:spPr>
          <a:xfrm>
            <a:off x="6389790" y="4383736"/>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p>
        </p:txBody>
      </p:sp>
      <p:sp>
        <p:nvSpPr>
          <p:cNvPr id="48" name="Text Placeholder 31">
            <a:extLst>
              <a:ext uri="{FF2B5EF4-FFF2-40B4-BE49-F238E27FC236}">
                <a16:creationId xmlns:a16="http://schemas.microsoft.com/office/drawing/2014/main" id="{C8F22341-3EA9-4DF7-8631-0EC27C6F0A2D}"/>
              </a:ext>
            </a:extLst>
          </p:cNvPr>
          <p:cNvSpPr>
            <a:spLocks noGrp="1"/>
          </p:cNvSpPr>
          <p:nvPr>
            <p:ph type="body" sz="quarter" idx="35" hasCustomPrompt="1"/>
          </p:nvPr>
        </p:nvSpPr>
        <p:spPr>
          <a:xfrm>
            <a:off x="6389790" y="4764861"/>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49" name="Text Placeholder 31">
            <a:extLst>
              <a:ext uri="{FF2B5EF4-FFF2-40B4-BE49-F238E27FC236}">
                <a16:creationId xmlns:a16="http://schemas.microsoft.com/office/drawing/2014/main" id="{CF2DA079-C5A2-45CA-8EA2-B3B33063841A}"/>
              </a:ext>
            </a:extLst>
          </p:cNvPr>
          <p:cNvSpPr>
            <a:spLocks noGrp="1"/>
          </p:cNvSpPr>
          <p:nvPr>
            <p:ph type="body" sz="quarter" idx="36" hasCustomPrompt="1"/>
          </p:nvPr>
        </p:nvSpPr>
        <p:spPr>
          <a:xfrm>
            <a:off x="6389790" y="5056790"/>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sp>
        <p:nvSpPr>
          <p:cNvPr id="50" name="Rectangle 49">
            <a:extLst>
              <a:ext uri="{FF2B5EF4-FFF2-40B4-BE49-F238E27FC236}">
                <a16:creationId xmlns:a16="http://schemas.microsoft.com/office/drawing/2014/main" id="{4155E718-3CA1-4909-A7AE-8DE73BCDC006}"/>
              </a:ext>
            </a:extLst>
          </p:cNvPr>
          <p:cNvSpPr/>
          <p:nvPr/>
        </p:nvSpPr>
        <p:spPr>
          <a:xfrm>
            <a:off x="9403505" y="4371616"/>
            <a:ext cx="2541154" cy="97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52" name="Text Placeholder 31">
            <a:extLst>
              <a:ext uri="{FF2B5EF4-FFF2-40B4-BE49-F238E27FC236}">
                <a16:creationId xmlns:a16="http://schemas.microsoft.com/office/drawing/2014/main" id="{F0B4C1C2-5526-4BAE-815A-309BA35277AC}"/>
              </a:ext>
            </a:extLst>
          </p:cNvPr>
          <p:cNvSpPr>
            <a:spLocks noGrp="1"/>
          </p:cNvSpPr>
          <p:nvPr>
            <p:ph type="body" sz="quarter" idx="38" hasCustomPrompt="1"/>
          </p:nvPr>
        </p:nvSpPr>
        <p:spPr>
          <a:xfrm>
            <a:off x="9403505" y="4381141"/>
            <a:ext cx="2593820" cy="403442"/>
          </a:xfrm>
        </p:spPr>
        <p:txBody>
          <a:bodyPr anchor="b">
            <a:noAutofit/>
          </a:bodyPr>
          <a:lstStyle>
            <a:lvl1pPr marL="0" indent="0">
              <a:buNone/>
              <a:defRPr sz="1650" b="1" i="0">
                <a:solidFill>
                  <a:schemeClr val="tx2"/>
                </a:solidFill>
                <a:latin typeface="Arial Black" panose="020B0604020202020204" pitchFamily="34" charset="0"/>
                <a:cs typeface="Arial Black" panose="020B0604020202020204" pitchFamily="34" charset="0"/>
              </a:defRPr>
            </a:lvl1pPr>
          </a:lstStyle>
          <a:p>
            <a:r>
              <a:rPr lang="en-US" sz="1600" dirty="0"/>
              <a:t>Name Here</a:t>
            </a:r>
          </a:p>
        </p:txBody>
      </p:sp>
      <p:sp>
        <p:nvSpPr>
          <p:cNvPr id="53" name="Text Placeholder 31">
            <a:extLst>
              <a:ext uri="{FF2B5EF4-FFF2-40B4-BE49-F238E27FC236}">
                <a16:creationId xmlns:a16="http://schemas.microsoft.com/office/drawing/2014/main" id="{67AA4F5A-0975-4050-9656-9BB6DC599C59}"/>
              </a:ext>
            </a:extLst>
          </p:cNvPr>
          <p:cNvSpPr>
            <a:spLocks noGrp="1"/>
          </p:cNvSpPr>
          <p:nvPr>
            <p:ph type="body" sz="quarter" idx="39" hasCustomPrompt="1"/>
          </p:nvPr>
        </p:nvSpPr>
        <p:spPr>
          <a:xfrm>
            <a:off x="9403505" y="4762266"/>
            <a:ext cx="2541153" cy="237933"/>
          </a:xfrm>
        </p:spPr>
        <p:txBody>
          <a:bodyPr anchor="b"/>
          <a:lstStyle>
            <a:lvl1pPr marL="0" indent="0">
              <a:buNone/>
              <a:defRPr sz="1200" b="0" i="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Job Title</a:t>
            </a:r>
          </a:p>
        </p:txBody>
      </p:sp>
      <p:sp>
        <p:nvSpPr>
          <p:cNvPr id="54" name="Text Placeholder 31">
            <a:extLst>
              <a:ext uri="{FF2B5EF4-FFF2-40B4-BE49-F238E27FC236}">
                <a16:creationId xmlns:a16="http://schemas.microsoft.com/office/drawing/2014/main" id="{75B9BDEB-F449-43D6-874E-AA9F5EDC2C52}"/>
              </a:ext>
            </a:extLst>
          </p:cNvPr>
          <p:cNvSpPr>
            <a:spLocks noGrp="1"/>
          </p:cNvSpPr>
          <p:nvPr>
            <p:ph type="body" sz="quarter" idx="40" hasCustomPrompt="1"/>
          </p:nvPr>
        </p:nvSpPr>
        <p:spPr>
          <a:xfrm>
            <a:off x="9403505" y="5054195"/>
            <a:ext cx="2541153" cy="289254"/>
          </a:xfrm>
        </p:spPr>
        <p:txBody>
          <a:bodyPr anchor="b">
            <a:noAutofit/>
          </a:bodyPr>
          <a:lstStyle>
            <a:lvl1pPr marL="0" indent="0">
              <a:buNone/>
              <a:defRPr sz="1200" b="0" i="0">
                <a:solidFill>
                  <a:schemeClr val="tx2"/>
                </a:solidFill>
                <a:latin typeface="Arial" panose="020B0604020202020204" pitchFamily="34" charset="0"/>
                <a:cs typeface="Arial" panose="020B0604020202020204" pitchFamily="34" charset="0"/>
              </a:defRPr>
            </a:lvl1pPr>
          </a:lstStyle>
          <a:p>
            <a:pPr lvl="0"/>
            <a:r>
              <a:rPr lang="en-US" dirty="0" err="1"/>
              <a:t>johndoe@email.com</a:t>
            </a:r>
            <a:endParaRPr lang="en-US" dirty="0"/>
          </a:p>
        </p:txBody>
      </p:sp>
      <p:cxnSp>
        <p:nvCxnSpPr>
          <p:cNvPr id="37" name="Straight Connector 36">
            <a:extLst>
              <a:ext uri="{FF2B5EF4-FFF2-40B4-BE49-F238E27FC236}">
                <a16:creationId xmlns:a16="http://schemas.microsoft.com/office/drawing/2014/main" id="{D70BDFB5-F2B9-43D4-A0EC-69FB83FE5E78}"/>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E5B1F0F-39D0-42AC-965B-0B4D9F80DD17}"/>
              </a:ext>
            </a:extLst>
          </p:cNvPr>
          <p:cNvSpPr txBox="1"/>
          <p:nvPr/>
        </p:nvSpPr>
        <p:spPr>
          <a:xfrm>
            <a:off x="446560" y="841061"/>
            <a:ext cx="4543425"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Presenters</a:t>
            </a:r>
            <a:endParaRPr lang="en-US" sz="2800" dirty="0"/>
          </a:p>
        </p:txBody>
      </p:sp>
      <p:pic>
        <p:nvPicPr>
          <p:cNvPr id="56" name="Graphic 55">
            <a:extLst>
              <a:ext uri="{FF2B5EF4-FFF2-40B4-BE49-F238E27FC236}">
                <a16:creationId xmlns:a16="http://schemas.microsoft.com/office/drawing/2014/main" id="{DE58D781-4D67-414F-B78B-EAA4F2E1F5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36" name="Slide Number Placeholder 7">
            <a:extLst>
              <a:ext uri="{FF2B5EF4-FFF2-40B4-BE49-F238E27FC236}">
                <a16:creationId xmlns:a16="http://schemas.microsoft.com/office/drawing/2014/main" id="{3F7CC2E2-6310-4497-B477-34F96C9F0A54}"/>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4057730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0A2463"/>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EB46BCA-6430-5543-BCB9-5631FE6604D3}"/>
              </a:ext>
            </a:extLst>
          </p:cNvPr>
          <p:cNvPicPr>
            <a:picLocks noChangeAspect="1"/>
          </p:cNvPicPr>
          <p:nvPr/>
        </p:nvPicPr>
        <p:blipFill>
          <a:blip r:embed="rId2"/>
          <a:stretch>
            <a:fillRect/>
          </a:stretch>
        </p:blipFill>
        <p:spPr>
          <a:xfrm>
            <a:off x="6069033" y="0"/>
            <a:ext cx="6122967" cy="6858000"/>
          </a:xfrm>
          <a:prstGeom prst="rect">
            <a:avLst/>
          </a:prstGeom>
        </p:spPr>
      </p:pic>
      <p:pic>
        <p:nvPicPr>
          <p:cNvPr id="10" name="Picture 9">
            <a:extLst>
              <a:ext uri="{FF2B5EF4-FFF2-40B4-BE49-F238E27FC236}">
                <a16:creationId xmlns:a16="http://schemas.microsoft.com/office/drawing/2014/main" id="{C7F1406C-128E-4BFB-8D6F-9FB0005A2F29}"/>
              </a:ext>
            </a:extLst>
          </p:cNvPr>
          <p:cNvPicPr>
            <a:picLocks noChangeAspect="1"/>
          </p:cNvPicPr>
          <p:nvPr/>
        </p:nvPicPr>
        <p:blipFill>
          <a:blip r:embed="rId2"/>
          <a:stretch>
            <a:fillRect/>
          </a:stretch>
        </p:blipFill>
        <p:spPr>
          <a:xfrm>
            <a:off x="6065140" y="799"/>
            <a:ext cx="6122967" cy="6858000"/>
          </a:xfrm>
          <a:prstGeom prst="rect">
            <a:avLst/>
          </a:prstGeom>
        </p:spPr>
      </p:pic>
      <p:pic>
        <p:nvPicPr>
          <p:cNvPr id="15" name="Picture 14" descr="A picture containing letter&#10;&#10;Description automatically generated">
            <a:extLst>
              <a:ext uri="{FF2B5EF4-FFF2-40B4-BE49-F238E27FC236}">
                <a16:creationId xmlns:a16="http://schemas.microsoft.com/office/drawing/2014/main" id="{8C61BC5B-05A0-4D31-9CD4-31B0C38E48DD}"/>
              </a:ext>
            </a:extLst>
          </p:cNvPr>
          <p:cNvPicPr>
            <a:picLocks noChangeAspect="1"/>
          </p:cNvPicPr>
          <p:nvPr/>
        </p:nvPicPr>
        <p:blipFill rotWithShape="1">
          <a:blip r:embed="rId3"/>
          <a:srcRect l="3561" t="482" r="37159"/>
          <a:stretch/>
        </p:blipFill>
        <p:spPr>
          <a:xfrm>
            <a:off x="6076023" y="-1012"/>
            <a:ext cx="6115977" cy="6844851"/>
          </a:xfrm>
          <a:prstGeom prst="rect">
            <a:avLst/>
          </a:prstGeom>
        </p:spPr>
      </p:pic>
      <p:sp>
        <p:nvSpPr>
          <p:cNvPr id="2" name="Rectangle 1">
            <a:extLst>
              <a:ext uri="{FF2B5EF4-FFF2-40B4-BE49-F238E27FC236}">
                <a16:creationId xmlns:a16="http://schemas.microsoft.com/office/drawing/2014/main" id="{8C51EDEA-8C7F-4F96-BC32-3490094CCD5C}"/>
              </a:ext>
            </a:extLst>
          </p:cNvPr>
          <p:cNvSpPr/>
          <p:nvPr/>
        </p:nvSpPr>
        <p:spPr>
          <a:xfrm>
            <a:off x="6070018" y="1551"/>
            <a:ext cx="6141618" cy="6864023"/>
          </a:xfrm>
          <a:custGeom>
            <a:avLst/>
            <a:gdLst>
              <a:gd name="connsiteX0" fmla="*/ 0 w 6355080"/>
              <a:gd name="connsiteY0" fmla="*/ 0 h 6851978"/>
              <a:gd name="connsiteX1" fmla="*/ 6355080 w 6355080"/>
              <a:gd name="connsiteY1" fmla="*/ 0 h 6851978"/>
              <a:gd name="connsiteX2" fmla="*/ 6355080 w 6355080"/>
              <a:gd name="connsiteY2" fmla="*/ 6851978 h 6851978"/>
              <a:gd name="connsiteX3" fmla="*/ 0 w 6355080"/>
              <a:gd name="connsiteY3" fmla="*/ 6851978 h 6851978"/>
              <a:gd name="connsiteX4" fmla="*/ 0 w 6355080"/>
              <a:gd name="connsiteY4" fmla="*/ 0 h 6851978"/>
              <a:gd name="connsiteX0" fmla="*/ 0 w 6355080"/>
              <a:gd name="connsiteY0" fmla="*/ 0 h 6851978"/>
              <a:gd name="connsiteX1" fmla="*/ 2746716 w 6355080"/>
              <a:gd name="connsiteY1" fmla="*/ 2954215 h 6851978"/>
              <a:gd name="connsiteX2" fmla="*/ 6355080 w 6355080"/>
              <a:gd name="connsiteY2" fmla="*/ 6851978 h 6851978"/>
              <a:gd name="connsiteX3" fmla="*/ 0 w 6355080"/>
              <a:gd name="connsiteY3" fmla="*/ 6851978 h 6851978"/>
              <a:gd name="connsiteX4" fmla="*/ 0 w 6355080"/>
              <a:gd name="connsiteY4" fmla="*/ 0 h 685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080" h="6851978">
                <a:moveTo>
                  <a:pt x="0" y="0"/>
                </a:moveTo>
                <a:lnTo>
                  <a:pt x="2746716" y="2954215"/>
                </a:lnTo>
                <a:lnTo>
                  <a:pt x="6355080" y="6851978"/>
                </a:lnTo>
                <a:lnTo>
                  <a:pt x="0" y="685197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326CC1E-0300-9F4E-9C87-F73EFF492A8F}"/>
              </a:ext>
            </a:extLst>
          </p:cNvPr>
          <p:cNvCxnSpPr/>
          <p:nvPr/>
        </p:nvCxnSpPr>
        <p:spPr>
          <a:xfrm>
            <a:off x="541578" y="3597008"/>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3C44247-4D1D-D440-934C-31AA7AF75C27}"/>
              </a:ext>
            </a:extLst>
          </p:cNvPr>
          <p:cNvSpPr txBox="1"/>
          <p:nvPr/>
        </p:nvSpPr>
        <p:spPr>
          <a:xfrm>
            <a:off x="448976" y="2685040"/>
            <a:ext cx="5554662" cy="769441"/>
          </a:xfrm>
          <a:prstGeom prst="rect">
            <a:avLst/>
          </a:prstGeom>
          <a:noFill/>
        </p:spPr>
        <p:txBody>
          <a:bodyPr wrap="square" rtlCol="0">
            <a:spAutoFit/>
          </a:bodyPr>
          <a:lstStyle/>
          <a:p>
            <a:r>
              <a:rPr lang="en-US" sz="4400" b="1" i="0" dirty="0">
                <a:solidFill>
                  <a:schemeClr val="bg1"/>
                </a:solidFill>
                <a:latin typeface="Arial Black" panose="020B0604020202020204" pitchFamily="34" charset="0"/>
                <a:cs typeface="Arial Black" panose="020B0604020202020204" pitchFamily="34" charset="0"/>
              </a:rPr>
              <a:t>Thank you.</a:t>
            </a:r>
          </a:p>
        </p:txBody>
      </p:sp>
      <p:sp>
        <p:nvSpPr>
          <p:cNvPr id="17" name="Freeform 16">
            <a:extLst>
              <a:ext uri="{FF2B5EF4-FFF2-40B4-BE49-F238E27FC236}">
                <a16:creationId xmlns:a16="http://schemas.microsoft.com/office/drawing/2014/main" id="{6C9C8536-DB10-2747-B8E1-8DCDC8683591}"/>
              </a:ext>
            </a:extLst>
          </p:cNvPr>
          <p:cNvSpPr>
            <a:spLocks noGrp="1"/>
          </p:cNvSpPr>
          <p:nvPr>
            <p:ph type="pic" sz="quarter" idx="15"/>
          </p:nvPr>
        </p:nvSpPr>
        <p:spPr>
          <a:xfrm>
            <a:off x="6057265" y="-4942"/>
            <a:ext cx="6140023" cy="6864022"/>
          </a:xfrm>
          <a:custGeom>
            <a:avLst/>
            <a:gdLst>
              <a:gd name="connsiteX0" fmla="*/ 0 w 6409750"/>
              <a:gd name="connsiteY0" fmla="*/ 0 h 6858000"/>
              <a:gd name="connsiteX1" fmla="*/ 6409750 w 6409750"/>
              <a:gd name="connsiteY1" fmla="*/ 0 h 6858000"/>
              <a:gd name="connsiteX2" fmla="*/ 6409750 w 6409750"/>
              <a:gd name="connsiteY2" fmla="*/ 6858000 h 6858000"/>
              <a:gd name="connsiteX3" fmla="*/ 6398175 w 6409750"/>
              <a:gd name="connsiteY3" fmla="*/ 6536826 h 6858000"/>
              <a:gd name="connsiteX0" fmla="*/ 0 w 6415326"/>
              <a:gd name="connsiteY0" fmla="*/ 0 h 6536826"/>
              <a:gd name="connsiteX1" fmla="*/ 6409750 w 6415326"/>
              <a:gd name="connsiteY1" fmla="*/ 0 h 6536826"/>
              <a:gd name="connsiteX2" fmla="*/ 6415326 w 6415326"/>
              <a:gd name="connsiteY2" fmla="*/ 6534615 h 6536826"/>
              <a:gd name="connsiteX3" fmla="*/ 6398175 w 6415326"/>
              <a:gd name="connsiteY3" fmla="*/ 6536826 h 6536826"/>
              <a:gd name="connsiteX4" fmla="*/ 0 w 6415326"/>
              <a:gd name="connsiteY4" fmla="*/ 0 h 6536826"/>
              <a:gd name="connsiteX0" fmla="*/ 0 w 6419814"/>
              <a:gd name="connsiteY0" fmla="*/ 0 h 6536826"/>
              <a:gd name="connsiteX1" fmla="*/ 6419530 w 6419814"/>
              <a:gd name="connsiteY1" fmla="*/ 4890 h 6536826"/>
              <a:gd name="connsiteX2" fmla="*/ 6415326 w 6419814"/>
              <a:gd name="connsiteY2" fmla="*/ 6534615 h 6536826"/>
              <a:gd name="connsiteX3" fmla="*/ 6398175 w 6419814"/>
              <a:gd name="connsiteY3" fmla="*/ 6536826 h 6536826"/>
              <a:gd name="connsiteX4" fmla="*/ 0 w 6419814"/>
              <a:gd name="connsiteY4" fmla="*/ 0 h 6536826"/>
              <a:gd name="connsiteX0" fmla="*/ 0 w 6134678"/>
              <a:gd name="connsiteY0" fmla="*/ 4942 h 6531936"/>
              <a:gd name="connsiteX1" fmla="*/ 6134394 w 6134678"/>
              <a:gd name="connsiteY1" fmla="*/ 0 h 6531936"/>
              <a:gd name="connsiteX2" fmla="*/ 6130190 w 6134678"/>
              <a:gd name="connsiteY2" fmla="*/ 6529725 h 6531936"/>
              <a:gd name="connsiteX3" fmla="*/ 6113039 w 6134678"/>
              <a:gd name="connsiteY3" fmla="*/ 6531936 h 6531936"/>
              <a:gd name="connsiteX4" fmla="*/ 0 w 6134678"/>
              <a:gd name="connsiteY4" fmla="*/ 4942 h 6531936"/>
              <a:gd name="connsiteX0" fmla="*/ 0 w 6134678"/>
              <a:gd name="connsiteY0" fmla="*/ 4942 h 6689252"/>
              <a:gd name="connsiteX1" fmla="*/ 6134394 w 6134678"/>
              <a:gd name="connsiteY1" fmla="*/ 0 h 6689252"/>
              <a:gd name="connsiteX2" fmla="*/ 6130190 w 6134678"/>
              <a:gd name="connsiteY2" fmla="*/ 6529725 h 6689252"/>
              <a:gd name="connsiteX3" fmla="*/ 5985220 w 6134678"/>
              <a:gd name="connsiteY3" fmla="*/ 6689252 h 6689252"/>
              <a:gd name="connsiteX4" fmla="*/ 0 w 6134678"/>
              <a:gd name="connsiteY4" fmla="*/ 4942 h 6689252"/>
              <a:gd name="connsiteX0" fmla="*/ 0 w 6140023"/>
              <a:gd name="connsiteY0" fmla="*/ 4942 h 6864022"/>
              <a:gd name="connsiteX1" fmla="*/ 6134394 w 6140023"/>
              <a:gd name="connsiteY1" fmla="*/ 0 h 6864022"/>
              <a:gd name="connsiteX2" fmla="*/ 6140023 w 6140023"/>
              <a:gd name="connsiteY2" fmla="*/ 6864022 h 6864022"/>
              <a:gd name="connsiteX3" fmla="*/ 5985220 w 6140023"/>
              <a:gd name="connsiteY3" fmla="*/ 6689252 h 6864022"/>
              <a:gd name="connsiteX4" fmla="*/ 0 w 6140023"/>
              <a:gd name="connsiteY4" fmla="*/ 4942 h 6864022"/>
              <a:gd name="connsiteX0" fmla="*/ 0 w 6140023"/>
              <a:gd name="connsiteY0" fmla="*/ 4942 h 6864022"/>
              <a:gd name="connsiteX1" fmla="*/ 6134394 w 6140023"/>
              <a:gd name="connsiteY1" fmla="*/ 0 h 6864022"/>
              <a:gd name="connsiteX2" fmla="*/ 6140023 w 6140023"/>
              <a:gd name="connsiteY2" fmla="*/ 6864022 h 6864022"/>
              <a:gd name="connsiteX3" fmla="*/ 6094077 w 6140023"/>
              <a:gd name="connsiteY3" fmla="*/ 6819881 h 6864022"/>
              <a:gd name="connsiteX4" fmla="*/ 0 w 6140023"/>
              <a:gd name="connsiteY4" fmla="*/ 4942 h 686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023" h="6864022">
                <a:moveTo>
                  <a:pt x="0" y="4942"/>
                </a:moveTo>
                <a:lnTo>
                  <a:pt x="6134394" y="0"/>
                </a:lnTo>
                <a:cubicBezTo>
                  <a:pt x="6136253" y="2178205"/>
                  <a:pt x="6138164" y="4685817"/>
                  <a:pt x="6140023" y="6864022"/>
                </a:cubicBezTo>
                <a:lnTo>
                  <a:pt x="6094077" y="6819881"/>
                </a:lnTo>
                <a:lnTo>
                  <a:pt x="0" y="4942"/>
                </a:lnTo>
                <a:close/>
              </a:path>
            </a:pathLst>
          </a:custGeom>
        </p:spPr>
        <p:txBody>
          <a:bodyPr wrap="square">
            <a:noAutofit/>
          </a:body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4D9B59A8-A7ED-48B4-B848-6DA01412615D}"/>
              </a:ext>
            </a:extLst>
          </p:cNvPr>
          <p:cNvCxnSpPr/>
          <p:nvPr/>
        </p:nvCxnSpPr>
        <p:spPr>
          <a:xfrm>
            <a:off x="541578" y="3597008"/>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0D0DED-8791-476E-A8B7-85AE6D469AA2}"/>
              </a:ext>
            </a:extLst>
          </p:cNvPr>
          <p:cNvSpPr txBox="1"/>
          <p:nvPr/>
        </p:nvSpPr>
        <p:spPr>
          <a:xfrm>
            <a:off x="448312" y="5790772"/>
            <a:ext cx="4285104" cy="707886"/>
          </a:xfrm>
          <a:prstGeom prst="rect">
            <a:avLst/>
          </a:prstGeom>
          <a:noFill/>
        </p:spPr>
        <p:txBody>
          <a:bodyPr wrap="square" rtlCol="0">
            <a:spAutoFit/>
          </a:bodyPr>
          <a:lstStyle/>
          <a:p>
            <a:r>
              <a:rPr lang="en-US" sz="1000" dirty="0">
                <a:solidFill>
                  <a:srgbClr val="96BCE4"/>
                </a:solidFill>
                <a:effectLst/>
                <a:latin typeface="Arial" panose="020B0604020202020204" pitchFamily="34" charset="0"/>
              </a:rPr>
              <a:t>The information presented herein is general in nature and should not be acted upon without the advice of a professional.</a:t>
            </a:r>
            <a:br>
              <a:rPr lang="en-US" sz="1000" dirty="0">
                <a:solidFill>
                  <a:srgbClr val="96BCE4"/>
                </a:solidFill>
                <a:effectLst/>
                <a:latin typeface="Arial" panose="020B0604020202020204" pitchFamily="34" charset="0"/>
              </a:rPr>
            </a:br>
            <a:endParaRPr lang="en-US" sz="1000" dirty="0">
              <a:solidFill>
                <a:srgbClr val="96BCE4"/>
              </a:solidFill>
              <a:effectLst/>
              <a:latin typeface="Arial" panose="020B0604020202020204" pitchFamily="34" charset="0"/>
            </a:endParaRPr>
          </a:p>
          <a:p>
            <a:r>
              <a:rPr lang="en-US" sz="1000" dirty="0">
                <a:solidFill>
                  <a:srgbClr val="96BCE4"/>
                </a:solidFill>
                <a:effectLst/>
                <a:latin typeface="Arial" panose="020B0604020202020204" pitchFamily="34" charset="0"/>
              </a:rPr>
              <a:t>© </a:t>
            </a:r>
            <a:fld id="{F1BE13FE-FC5C-4AE4-B32D-831561AD6856}" type="datetimeyyyy">
              <a:rPr lang="en-US" sz="1000" smtClean="0">
                <a:solidFill>
                  <a:srgbClr val="96BCE4"/>
                </a:solidFill>
                <a:effectLst/>
                <a:latin typeface="Arial" panose="020B0604020202020204" pitchFamily="34" charset="0"/>
              </a:rPr>
              <a:t>2025</a:t>
            </a:fld>
            <a:r>
              <a:rPr lang="en-US" sz="1000" dirty="0">
                <a:solidFill>
                  <a:srgbClr val="96BCE4"/>
                </a:solidFill>
                <a:effectLst/>
                <a:latin typeface="Arial" panose="020B0604020202020204" pitchFamily="34" charset="0"/>
              </a:rPr>
              <a:t> KSM Business Services, Inc.</a:t>
            </a:r>
          </a:p>
        </p:txBody>
      </p:sp>
      <p:sp>
        <p:nvSpPr>
          <p:cNvPr id="13" name="TextBox 12">
            <a:extLst>
              <a:ext uri="{FF2B5EF4-FFF2-40B4-BE49-F238E27FC236}">
                <a16:creationId xmlns:a16="http://schemas.microsoft.com/office/drawing/2014/main" id="{F022A829-7359-4FF4-A79F-7903015EDE2F}"/>
              </a:ext>
            </a:extLst>
          </p:cNvPr>
          <p:cNvSpPr txBox="1"/>
          <p:nvPr/>
        </p:nvSpPr>
        <p:spPr>
          <a:xfrm>
            <a:off x="448976" y="2685040"/>
            <a:ext cx="5554662" cy="769441"/>
          </a:xfrm>
          <a:prstGeom prst="rect">
            <a:avLst/>
          </a:prstGeom>
          <a:noFill/>
        </p:spPr>
        <p:txBody>
          <a:bodyPr wrap="square" rtlCol="0">
            <a:spAutoFit/>
          </a:bodyPr>
          <a:lstStyle/>
          <a:p>
            <a:r>
              <a:rPr lang="en-US" sz="4400" b="1" i="0" dirty="0">
                <a:solidFill>
                  <a:schemeClr val="bg1"/>
                </a:solidFill>
                <a:latin typeface="Arial Black" panose="020B0604020202020204" pitchFamily="34" charset="0"/>
                <a:cs typeface="Arial Black" panose="020B0604020202020204" pitchFamily="34" charset="0"/>
              </a:rPr>
              <a:t>Thank you.</a:t>
            </a:r>
          </a:p>
        </p:txBody>
      </p:sp>
      <p:pic>
        <p:nvPicPr>
          <p:cNvPr id="18" name="Graphic 17">
            <a:extLst>
              <a:ext uri="{FF2B5EF4-FFF2-40B4-BE49-F238E27FC236}">
                <a16:creationId xmlns:a16="http://schemas.microsoft.com/office/drawing/2014/main" id="{CD2CC577-2DA7-4B1F-BD3E-466D9D254B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593" y="397737"/>
            <a:ext cx="1442709" cy="863593"/>
          </a:xfrm>
          <a:prstGeom prst="rect">
            <a:avLst/>
          </a:prstGeom>
        </p:spPr>
      </p:pic>
    </p:spTree>
    <p:extLst>
      <p:ext uri="{BB962C8B-B14F-4D97-AF65-F5344CB8AC3E}">
        <p14:creationId xmlns:p14="http://schemas.microsoft.com/office/powerpoint/2010/main" val="389059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Multiple Presenters">
    <p:bg>
      <p:bgPr>
        <a:solidFill>
          <a:srgbClr val="0A2463"/>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1EAF883-DDDE-466D-A421-3C061617521D}"/>
              </a:ext>
            </a:extLst>
          </p:cNvPr>
          <p:cNvPicPr>
            <a:picLocks noChangeAspect="1"/>
          </p:cNvPicPr>
          <p:nvPr/>
        </p:nvPicPr>
        <p:blipFill>
          <a:blip r:embed="rId2"/>
          <a:stretch>
            <a:fillRect/>
          </a:stretch>
        </p:blipFill>
        <p:spPr>
          <a:xfrm>
            <a:off x="6090077" y="0"/>
            <a:ext cx="6122967" cy="6858000"/>
          </a:xfrm>
          <a:prstGeom prst="rect">
            <a:avLst/>
          </a:prstGeom>
        </p:spPr>
      </p:pic>
      <p:pic>
        <p:nvPicPr>
          <p:cNvPr id="20" name="Picture 19">
            <a:extLst>
              <a:ext uri="{FF2B5EF4-FFF2-40B4-BE49-F238E27FC236}">
                <a16:creationId xmlns:a16="http://schemas.microsoft.com/office/drawing/2014/main" id="{932C5C1C-F824-1441-A853-80A1CD357D31}"/>
              </a:ext>
            </a:extLst>
          </p:cNvPr>
          <p:cNvPicPr>
            <a:picLocks noChangeAspect="1"/>
          </p:cNvPicPr>
          <p:nvPr/>
        </p:nvPicPr>
        <p:blipFill>
          <a:blip r:embed="rId2"/>
          <a:stretch>
            <a:fillRect/>
          </a:stretch>
        </p:blipFill>
        <p:spPr>
          <a:xfrm>
            <a:off x="6087146" y="0"/>
            <a:ext cx="6122967" cy="6858000"/>
          </a:xfrm>
          <a:prstGeom prst="rect">
            <a:avLst/>
          </a:prstGeom>
        </p:spPr>
      </p:pic>
      <p:pic>
        <p:nvPicPr>
          <p:cNvPr id="23" name="Picture 22" descr="A picture containing letter&#10;&#10;Description automatically generated">
            <a:extLst>
              <a:ext uri="{FF2B5EF4-FFF2-40B4-BE49-F238E27FC236}">
                <a16:creationId xmlns:a16="http://schemas.microsoft.com/office/drawing/2014/main" id="{F04E4D2D-4880-4CCB-94E9-E53AF5FC59B3}"/>
              </a:ext>
            </a:extLst>
          </p:cNvPr>
          <p:cNvPicPr>
            <a:picLocks noChangeAspect="1"/>
          </p:cNvPicPr>
          <p:nvPr/>
        </p:nvPicPr>
        <p:blipFill rotWithShape="1">
          <a:blip r:embed="rId3"/>
          <a:srcRect l="3219" r="37268"/>
          <a:stretch/>
        </p:blipFill>
        <p:spPr>
          <a:xfrm>
            <a:off x="6076220" y="-6022"/>
            <a:ext cx="6140023" cy="6877997"/>
          </a:xfrm>
          <a:prstGeom prst="rect">
            <a:avLst/>
          </a:prstGeom>
        </p:spPr>
      </p:pic>
      <p:sp>
        <p:nvSpPr>
          <p:cNvPr id="37" name="Freeform 36">
            <a:extLst>
              <a:ext uri="{FF2B5EF4-FFF2-40B4-BE49-F238E27FC236}">
                <a16:creationId xmlns:a16="http://schemas.microsoft.com/office/drawing/2014/main" id="{4B4DE6ED-3C84-8948-8555-5A5E5C5F32BB}"/>
              </a:ext>
            </a:extLst>
          </p:cNvPr>
          <p:cNvSpPr>
            <a:spLocks noGrp="1"/>
          </p:cNvSpPr>
          <p:nvPr>
            <p:ph type="pic" sz="quarter" idx="15" hasCustomPrompt="1"/>
          </p:nvPr>
        </p:nvSpPr>
        <p:spPr>
          <a:xfrm>
            <a:off x="6075631" y="-6096"/>
            <a:ext cx="6140023" cy="6864022"/>
          </a:xfrm>
          <a:custGeom>
            <a:avLst/>
            <a:gdLst>
              <a:gd name="connsiteX0" fmla="*/ 0 w 6409750"/>
              <a:gd name="connsiteY0" fmla="*/ 0 h 6858000"/>
              <a:gd name="connsiteX1" fmla="*/ 6409750 w 6409750"/>
              <a:gd name="connsiteY1" fmla="*/ 0 h 6858000"/>
              <a:gd name="connsiteX2" fmla="*/ 6409750 w 6409750"/>
              <a:gd name="connsiteY2" fmla="*/ 6858000 h 6858000"/>
              <a:gd name="connsiteX3" fmla="*/ 6398175 w 6409750"/>
              <a:gd name="connsiteY3" fmla="*/ 6536826 h 6858000"/>
              <a:gd name="connsiteX0" fmla="*/ 0 w 6415326"/>
              <a:gd name="connsiteY0" fmla="*/ 0 h 6536826"/>
              <a:gd name="connsiteX1" fmla="*/ 6409750 w 6415326"/>
              <a:gd name="connsiteY1" fmla="*/ 0 h 6536826"/>
              <a:gd name="connsiteX2" fmla="*/ 6415326 w 6415326"/>
              <a:gd name="connsiteY2" fmla="*/ 6534615 h 6536826"/>
              <a:gd name="connsiteX3" fmla="*/ 6398175 w 6415326"/>
              <a:gd name="connsiteY3" fmla="*/ 6536826 h 6536826"/>
              <a:gd name="connsiteX4" fmla="*/ 0 w 6415326"/>
              <a:gd name="connsiteY4" fmla="*/ 0 h 6536826"/>
              <a:gd name="connsiteX0" fmla="*/ 0 w 6419814"/>
              <a:gd name="connsiteY0" fmla="*/ 0 h 6536826"/>
              <a:gd name="connsiteX1" fmla="*/ 6419530 w 6419814"/>
              <a:gd name="connsiteY1" fmla="*/ 4890 h 6536826"/>
              <a:gd name="connsiteX2" fmla="*/ 6415326 w 6419814"/>
              <a:gd name="connsiteY2" fmla="*/ 6534615 h 6536826"/>
              <a:gd name="connsiteX3" fmla="*/ 6398175 w 6419814"/>
              <a:gd name="connsiteY3" fmla="*/ 6536826 h 6536826"/>
              <a:gd name="connsiteX4" fmla="*/ 0 w 6419814"/>
              <a:gd name="connsiteY4" fmla="*/ 0 h 6536826"/>
              <a:gd name="connsiteX0" fmla="*/ 0 w 6134678"/>
              <a:gd name="connsiteY0" fmla="*/ 4942 h 6531936"/>
              <a:gd name="connsiteX1" fmla="*/ 6134394 w 6134678"/>
              <a:gd name="connsiteY1" fmla="*/ 0 h 6531936"/>
              <a:gd name="connsiteX2" fmla="*/ 6130190 w 6134678"/>
              <a:gd name="connsiteY2" fmla="*/ 6529725 h 6531936"/>
              <a:gd name="connsiteX3" fmla="*/ 6113039 w 6134678"/>
              <a:gd name="connsiteY3" fmla="*/ 6531936 h 6531936"/>
              <a:gd name="connsiteX4" fmla="*/ 0 w 6134678"/>
              <a:gd name="connsiteY4" fmla="*/ 4942 h 6531936"/>
              <a:gd name="connsiteX0" fmla="*/ 0 w 6134678"/>
              <a:gd name="connsiteY0" fmla="*/ 4942 h 6689252"/>
              <a:gd name="connsiteX1" fmla="*/ 6134394 w 6134678"/>
              <a:gd name="connsiteY1" fmla="*/ 0 h 6689252"/>
              <a:gd name="connsiteX2" fmla="*/ 6130190 w 6134678"/>
              <a:gd name="connsiteY2" fmla="*/ 6529725 h 6689252"/>
              <a:gd name="connsiteX3" fmla="*/ 5985220 w 6134678"/>
              <a:gd name="connsiteY3" fmla="*/ 6689252 h 6689252"/>
              <a:gd name="connsiteX4" fmla="*/ 0 w 6134678"/>
              <a:gd name="connsiteY4" fmla="*/ 4942 h 6689252"/>
              <a:gd name="connsiteX0" fmla="*/ 0 w 6140023"/>
              <a:gd name="connsiteY0" fmla="*/ 4942 h 6864022"/>
              <a:gd name="connsiteX1" fmla="*/ 6134394 w 6140023"/>
              <a:gd name="connsiteY1" fmla="*/ 0 h 6864022"/>
              <a:gd name="connsiteX2" fmla="*/ 6140023 w 6140023"/>
              <a:gd name="connsiteY2" fmla="*/ 6864022 h 6864022"/>
              <a:gd name="connsiteX3" fmla="*/ 5985220 w 6140023"/>
              <a:gd name="connsiteY3" fmla="*/ 6689252 h 6864022"/>
              <a:gd name="connsiteX4" fmla="*/ 0 w 6140023"/>
              <a:gd name="connsiteY4" fmla="*/ 4942 h 6864022"/>
              <a:gd name="connsiteX0" fmla="*/ 0 w 6140023"/>
              <a:gd name="connsiteY0" fmla="*/ 4942 h 6864022"/>
              <a:gd name="connsiteX1" fmla="*/ 6134394 w 6140023"/>
              <a:gd name="connsiteY1" fmla="*/ 0 h 6864022"/>
              <a:gd name="connsiteX2" fmla="*/ 6140023 w 6140023"/>
              <a:gd name="connsiteY2" fmla="*/ 6864022 h 6864022"/>
              <a:gd name="connsiteX3" fmla="*/ 6094077 w 6140023"/>
              <a:gd name="connsiteY3" fmla="*/ 6819881 h 6864022"/>
              <a:gd name="connsiteX4" fmla="*/ 0 w 6140023"/>
              <a:gd name="connsiteY4" fmla="*/ 4942 h 686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023" h="6864022">
                <a:moveTo>
                  <a:pt x="0" y="4942"/>
                </a:moveTo>
                <a:lnTo>
                  <a:pt x="6134394" y="0"/>
                </a:lnTo>
                <a:cubicBezTo>
                  <a:pt x="6136253" y="2178205"/>
                  <a:pt x="6138164" y="4685817"/>
                  <a:pt x="6140023" y="6864022"/>
                </a:cubicBezTo>
                <a:lnTo>
                  <a:pt x="6094077" y="6819881"/>
                </a:lnTo>
                <a:lnTo>
                  <a:pt x="0" y="4942"/>
                </a:lnTo>
                <a:close/>
              </a:path>
            </a:pathLst>
          </a:custGeom>
        </p:spPr>
        <p:txBody>
          <a:bodyPr wrap="square">
            <a:noAutofit/>
          </a:bodyPr>
          <a:lstStyle>
            <a:lvl1pPr>
              <a:defRPr>
                <a:solidFill>
                  <a:schemeClr val="bg2"/>
                </a:solidFill>
              </a:defRPr>
            </a:lvl1pPr>
          </a:lstStyle>
          <a:p>
            <a:r>
              <a:rPr lang="en-US" dirty="0"/>
              <a:t> Click icon to add picture.</a:t>
            </a:r>
          </a:p>
        </p:txBody>
      </p:sp>
      <p:sp>
        <p:nvSpPr>
          <p:cNvPr id="3" name="Rectangle 2">
            <a:extLst>
              <a:ext uri="{FF2B5EF4-FFF2-40B4-BE49-F238E27FC236}">
                <a16:creationId xmlns:a16="http://schemas.microsoft.com/office/drawing/2014/main" id="{E66730B1-A751-467E-89D4-B07043D4925A}"/>
              </a:ext>
            </a:extLst>
          </p:cNvPr>
          <p:cNvSpPr/>
          <p:nvPr/>
        </p:nvSpPr>
        <p:spPr>
          <a:xfrm>
            <a:off x="0" y="-6022"/>
            <a:ext cx="12213044" cy="6864022"/>
          </a:xfrm>
          <a:custGeom>
            <a:avLst/>
            <a:gdLst>
              <a:gd name="connsiteX0" fmla="*/ 0 w 12213044"/>
              <a:gd name="connsiteY0" fmla="*/ 0 h 6864022"/>
              <a:gd name="connsiteX1" fmla="*/ 12213044 w 12213044"/>
              <a:gd name="connsiteY1" fmla="*/ 0 h 6864022"/>
              <a:gd name="connsiteX2" fmla="*/ 12213044 w 12213044"/>
              <a:gd name="connsiteY2" fmla="*/ 6864022 h 6864022"/>
              <a:gd name="connsiteX3" fmla="*/ 0 w 12213044"/>
              <a:gd name="connsiteY3" fmla="*/ 6864022 h 6864022"/>
              <a:gd name="connsiteX4" fmla="*/ 0 w 12213044"/>
              <a:gd name="connsiteY4" fmla="*/ 0 h 6864022"/>
              <a:gd name="connsiteX0" fmla="*/ 0 w 12213044"/>
              <a:gd name="connsiteY0" fmla="*/ 0 h 6864022"/>
              <a:gd name="connsiteX1" fmla="*/ 6079530 w 12213044"/>
              <a:gd name="connsiteY1" fmla="*/ 7034 h 6864022"/>
              <a:gd name="connsiteX2" fmla="*/ 12213044 w 12213044"/>
              <a:gd name="connsiteY2" fmla="*/ 6864022 h 6864022"/>
              <a:gd name="connsiteX3" fmla="*/ 0 w 12213044"/>
              <a:gd name="connsiteY3" fmla="*/ 6864022 h 6864022"/>
              <a:gd name="connsiteX4" fmla="*/ 0 w 12213044"/>
              <a:gd name="connsiteY4" fmla="*/ 0 h 686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44" h="6864022">
                <a:moveTo>
                  <a:pt x="0" y="0"/>
                </a:moveTo>
                <a:lnTo>
                  <a:pt x="6079530" y="7034"/>
                </a:lnTo>
                <a:lnTo>
                  <a:pt x="12213044" y="6864022"/>
                </a:lnTo>
                <a:lnTo>
                  <a:pt x="0" y="6864022"/>
                </a:lnTo>
                <a:lnTo>
                  <a:pt x="0" y="0"/>
                </a:ln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91925B-2B1F-9347-B42B-EDD4971AAAEF}"/>
              </a:ext>
            </a:extLst>
          </p:cNvPr>
          <p:cNvSpPr>
            <a:spLocks noGrp="1"/>
          </p:cNvSpPr>
          <p:nvPr>
            <p:ph type="title" hasCustomPrompt="1"/>
          </p:nvPr>
        </p:nvSpPr>
        <p:spPr>
          <a:xfrm>
            <a:off x="421057" y="2136297"/>
            <a:ext cx="7479678" cy="2103929"/>
          </a:xfrm>
        </p:spPr>
        <p:txBody>
          <a:bodyPr anchor="t">
            <a:normAutofit/>
          </a:bodyPr>
          <a:lstStyle>
            <a:lvl1pPr>
              <a:defRPr sz="4400">
                <a:solidFill>
                  <a:schemeClr val="bg1"/>
                </a:solidFill>
                <a:latin typeface="+mj-lt"/>
              </a:defRPr>
            </a:lvl1pPr>
          </a:lstStyle>
          <a:p>
            <a:r>
              <a:rPr lang="en-US" dirty="0"/>
              <a:t>Presentation </a:t>
            </a:r>
            <a:br>
              <a:rPr lang="en-US" dirty="0"/>
            </a:br>
            <a:r>
              <a:rPr lang="en-US" dirty="0"/>
              <a:t>Title Here</a:t>
            </a:r>
          </a:p>
        </p:txBody>
      </p:sp>
      <p:cxnSp>
        <p:nvCxnSpPr>
          <p:cNvPr id="8" name="Straight Connector 7">
            <a:extLst>
              <a:ext uri="{FF2B5EF4-FFF2-40B4-BE49-F238E27FC236}">
                <a16:creationId xmlns:a16="http://schemas.microsoft.com/office/drawing/2014/main" id="{8326CC1E-0300-9F4E-9C87-F73EFF492A8F}"/>
              </a:ext>
            </a:extLst>
          </p:cNvPr>
          <p:cNvCxnSpPr/>
          <p:nvPr/>
        </p:nvCxnSpPr>
        <p:spPr>
          <a:xfrm>
            <a:off x="547802" y="4352081"/>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8E5867F-2EB3-434A-979F-F0070E10369D}"/>
              </a:ext>
            </a:extLst>
          </p:cNvPr>
          <p:cNvSpPr>
            <a:spLocks noGrp="1"/>
          </p:cNvSpPr>
          <p:nvPr>
            <p:ph type="body" sz="quarter" idx="13" hasCustomPrompt="1"/>
          </p:nvPr>
        </p:nvSpPr>
        <p:spPr>
          <a:xfrm>
            <a:off x="448037" y="4584311"/>
            <a:ext cx="3083516" cy="395619"/>
          </a:xfrm>
        </p:spPr>
        <p:txBody>
          <a:bodyPr/>
          <a:lstStyle>
            <a:lvl1pPr marL="0" indent="0">
              <a:buNone/>
              <a:defRPr sz="2000" b="1" i="0">
                <a:solidFill>
                  <a:schemeClr val="accent1">
                    <a:lumMod val="60000"/>
                    <a:lumOff val="40000"/>
                  </a:schemeClr>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Presenter Name</a:t>
            </a:r>
          </a:p>
        </p:txBody>
      </p:sp>
      <p:sp>
        <p:nvSpPr>
          <p:cNvPr id="11" name="Text Placeholder 9">
            <a:extLst>
              <a:ext uri="{FF2B5EF4-FFF2-40B4-BE49-F238E27FC236}">
                <a16:creationId xmlns:a16="http://schemas.microsoft.com/office/drawing/2014/main" id="{86BABB0D-872A-DA43-B8BD-67FD5DD2C5E4}"/>
              </a:ext>
            </a:extLst>
          </p:cNvPr>
          <p:cNvSpPr>
            <a:spLocks noGrp="1"/>
          </p:cNvSpPr>
          <p:nvPr>
            <p:ph type="body" sz="quarter" idx="14" hasCustomPrompt="1"/>
          </p:nvPr>
        </p:nvSpPr>
        <p:spPr>
          <a:xfrm>
            <a:off x="448037" y="4955043"/>
            <a:ext cx="3083516" cy="764104"/>
          </a:xfrm>
        </p:spPr>
        <p:txBody>
          <a:bodyPr/>
          <a:lstStyle>
            <a:lvl1pPr marL="0" indent="0">
              <a:buNone/>
              <a:defRPr sz="1600" b="0" i="0">
                <a:solidFill>
                  <a:schemeClr val="accent1">
                    <a:lumMod val="60000"/>
                    <a:lumOff val="40000"/>
                  </a:schemeClr>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Presenter’s Title</a:t>
            </a:r>
          </a:p>
        </p:txBody>
      </p:sp>
      <p:sp>
        <p:nvSpPr>
          <p:cNvPr id="19" name="Text Placeholder 9">
            <a:extLst>
              <a:ext uri="{FF2B5EF4-FFF2-40B4-BE49-F238E27FC236}">
                <a16:creationId xmlns:a16="http://schemas.microsoft.com/office/drawing/2014/main" id="{2F6DCBE6-F0CC-0E41-8596-989D63A9960E}"/>
              </a:ext>
            </a:extLst>
          </p:cNvPr>
          <p:cNvSpPr>
            <a:spLocks noGrp="1"/>
          </p:cNvSpPr>
          <p:nvPr>
            <p:ph type="body" sz="quarter" idx="16" hasCustomPrompt="1"/>
          </p:nvPr>
        </p:nvSpPr>
        <p:spPr>
          <a:xfrm>
            <a:off x="448038" y="6090367"/>
            <a:ext cx="5081696" cy="395619"/>
          </a:xfrm>
        </p:spPr>
        <p:txBody>
          <a:bodyPr/>
          <a:lstStyle>
            <a:lvl1pPr marL="0" indent="0">
              <a:buNone/>
              <a:defRPr sz="2000" b="1" i="0">
                <a:solidFill>
                  <a:srgbClr val="E26E17"/>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Month Day, Year</a:t>
            </a:r>
          </a:p>
        </p:txBody>
      </p:sp>
      <p:sp>
        <p:nvSpPr>
          <p:cNvPr id="12" name="Text Placeholder 9">
            <a:extLst>
              <a:ext uri="{FF2B5EF4-FFF2-40B4-BE49-F238E27FC236}">
                <a16:creationId xmlns:a16="http://schemas.microsoft.com/office/drawing/2014/main" id="{A265CA83-BFC1-40BC-95D4-E8AA92AF5DFE}"/>
              </a:ext>
            </a:extLst>
          </p:cNvPr>
          <p:cNvSpPr>
            <a:spLocks noGrp="1"/>
          </p:cNvSpPr>
          <p:nvPr>
            <p:ph type="body" sz="quarter" idx="17" hasCustomPrompt="1"/>
          </p:nvPr>
        </p:nvSpPr>
        <p:spPr>
          <a:xfrm>
            <a:off x="3739326" y="4584311"/>
            <a:ext cx="3083516" cy="395619"/>
          </a:xfrm>
        </p:spPr>
        <p:txBody>
          <a:bodyPr/>
          <a:lstStyle>
            <a:lvl1pPr marL="0" indent="0">
              <a:buNone/>
              <a:defRPr sz="2000" b="1" i="0">
                <a:solidFill>
                  <a:schemeClr val="accent1">
                    <a:lumMod val="60000"/>
                    <a:lumOff val="40000"/>
                  </a:schemeClr>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Presenter Name</a:t>
            </a:r>
          </a:p>
        </p:txBody>
      </p:sp>
      <p:sp>
        <p:nvSpPr>
          <p:cNvPr id="13" name="Text Placeholder 9">
            <a:extLst>
              <a:ext uri="{FF2B5EF4-FFF2-40B4-BE49-F238E27FC236}">
                <a16:creationId xmlns:a16="http://schemas.microsoft.com/office/drawing/2014/main" id="{5C2AD7FB-E3FB-40F0-98C7-451548C5FB6A}"/>
              </a:ext>
            </a:extLst>
          </p:cNvPr>
          <p:cNvSpPr>
            <a:spLocks noGrp="1"/>
          </p:cNvSpPr>
          <p:nvPr>
            <p:ph type="body" sz="quarter" idx="18" hasCustomPrompt="1"/>
          </p:nvPr>
        </p:nvSpPr>
        <p:spPr>
          <a:xfrm>
            <a:off x="3739326" y="4955043"/>
            <a:ext cx="3083516" cy="763616"/>
          </a:xfrm>
        </p:spPr>
        <p:txBody>
          <a:bodyPr/>
          <a:lstStyle>
            <a:lvl1pPr marL="0" indent="0">
              <a:buNone/>
              <a:defRPr sz="1600" b="0" i="0">
                <a:solidFill>
                  <a:schemeClr val="accent1">
                    <a:lumMod val="60000"/>
                    <a:lumOff val="40000"/>
                  </a:schemeClr>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Presenter’s Title</a:t>
            </a:r>
          </a:p>
        </p:txBody>
      </p:sp>
      <p:sp>
        <p:nvSpPr>
          <p:cNvPr id="14" name="Text Placeholder 9">
            <a:extLst>
              <a:ext uri="{FF2B5EF4-FFF2-40B4-BE49-F238E27FC236}">
                <a16:creationId xmlns:a16="http://schemas.microsoft.com/office/drawing/2014/main" id="{A01D512B-1569-45D3-B226-F9E02F3B5188}"/>
              </a:ext>
            </a:extLst>
          </p:cNvPr>
          <p:cNvSpPr>
            <a:spLocks noGrp="1"/>
          </p:cNvSpPr>
          <p:nvPr>
            <p:ph type="body" sz="quarter" idx="19" hasCustomPrompt="1"/>
          </p:nvPr>
        </p:nvSpPr>
        <p:spPr>
          <a:xfrm>
            <a:off x="7005214" y="4584799"/>
            <a:ext cx="3087055" cy="395619"/>
          </a:xfrm>
        </p:spPr>
        <p:txBody>
          <a:bodyPr/>
          <a:lstStyle>
            <a:lvl1pPr marL="0" indent="0">
              <a:buNone/>
              <a:defRPr sz="2000" b="1" i="0">
                <a:solidFill>
                  <a:schemeClr val="accent1">
                    <a:lumMod val="60000"/>
                    <a:lumOff val="40000"/>
                  </a:schemeClr>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Presenter Name</a:t>
            </a:r>
          </a:p>
        </p:txBody>
      </p:sp>
      <p:sp>
        <p:nvSpPr>
          <p:cNvPr id="15" name="Text Placeholder 9">
            <a:extLst>
              <a:ext uri="{FF2B5EF4-FFF2-40B4-BE49-F238E27FC236}">
                <a16:creationId xmlns:a16="http://schemas.microsoft.com/office/drawing/2014/main" id="{085D8E6C-303F-4895-8C90-781FB319B30C}"/>
              </a:ext>
            </a:extLst>
          </p:cNvPr>
          <p:cNvSpPr>
            <a:spLocks noGrp="1"/>
          </p:cNvSpPr>
          <p:nvPr>
            <p:ph type="body" sz="quarter" idx="20" hasCustomPrompt="1"/>
          </p:nvPr>
        </p:nvSpPr>
        <p:spPr>
          <a:xfrm>
            <a:off x="7005214" y="4955531"/>
            <a:ext cx="3087055" cy="763616"/>
          </a:xfrm>
        </p:spPr>
        <p:txBody>
          <a:bodyPr/>
          <a:lstStyle>
            <a:lvl1pPr marL="0" indent="0">
              <a:buNone/>
              <a:defRPr sz="1600" b="0" i="0">
                <a:solidFill>
                  <a:schemeClr val="accent1">
                    <a:lumMod val="60000"/>
                    <a:lumOff val="40000"/>
                  </a:schemeClr>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Presenter’s Title</a:t>
            </a:r>
          </a:p>
        </p:txBody>
      </p:sp>
      <p:cxnSp>
        <p:nvCxnSpPr>
          <p:cNvPr id="18" name="Straight Connector 17">
            <a:extLst>
              <a:ext uri="{FF2B5EF4-FFF2-40B4-BE49-F238E27FC236}">
                <a16:creationId xmlns:a16="http://schemas.microsoft.com/office/drawing/2014/main" id="{E2C5D663-B4A0-4354-8825-370C6179A952}"/>
              </a:ext>
            </a:extLst>
          </p:cNvPr>
          <p:cNvCxnSpPr/>
          <p:nvPr/>
        </p:nvCxnSpPr>
        <p:spPr>
          <a:xfrm>
            <a:off x="547802" y="4352081"/>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7035A278-2269-48D7-9633-9439CB0D79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593" y="397737"/>
            <a:ext cx="1442709" cy="863593"/>
          </a:xfrm>
          <a:prstGeom prst="rect">
            <a:avLst/>
          </a:prstGeom>
        </p:spPr>
      </p:pic>
    </p:spTree>
    <p:extLst>
      <p:ext uri="{BB962C8B-B14F-4D97-AF65-F5344CB8AC3E}">
        <p14:creationId xmlns:p14="http://schemas.microsoft.com/office/powerpoint/2010/main" val="276834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rgbClr val="2C78C9"/>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95527E7-C7A0-471E-90A8-10E277AEADA9}"/>
              </a:ext>
            </a:extLst>
          </p:cNvPr>
          <p:cNvSpPr/>
          <p:nvPr/>
        </p:nvSpPr>
        <p:spPr>
          <a:xfrm>
            <a:off x="0" y="6525139"/>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7DAC688-4CDF-40B1-A90D-1F04F9ABA689}"/>
              </a:ext>
            </a:extLst>
          </p:cNvPr>
          <p:cNvSpPr>
            <a:spLocks noGrp="1"/>
          </p:cNvSpPr>
          <p:nvPr>
            <p:ph type="title" hasCustomPrompt="1"/>
          </p:nvPr>
        </p:nvSpPr>
        <p:spPr>
          <a:xfrm>
            <a:off x="469389" y="841061"/>
            <a:ext cx="11157972" cy="527110"/>
          </a:xfrm>
        </p:spPr>
        <p:txBody>
          <a:bodyPr/>
          <a:lstStyle>
            <a:lvl1pPr>
              <a:defRPr sz="2800">
                <a:solidFill>
                  <a:schemeClr val="bg1"/>
                </a:solidFill>
                <a:latin typeface="+mj-lt"/>
              </a:defRPr>
            </a:lvl1pPr>
          </a:lstStyle>
          <a:p>
            <a:r>
              <a:rPr lang="en-US" dirty="0"/>
              <a:t>Agenda</a:t>
            </a:r>
          </a:p>
        </p:txBody>
      </p:sp>
      <p:sp>
        <p:nvSpPr>
          <p:cNvPr id="11" name="Text Placeholder 10">
            <a:extLst>
              <a:ext uri="{FF2B5EF4-FFF2-40B4-BE49-F238E27FC236}">
                <a16:creationId xmlns:a16="http://schemas.microsoft.com/office/drawing/2014/main" id="{069CF9C1-9771-F246-BD59-244C11FBB667}"/>
              </a:ext>
            </a:extLst>
          </p:cNvPr>
          <p:cNvSpPr>
            <a:spLocks noGrp="1"/>
          </p:cNvSpPr>
          <p:nvPr>
            <p:ph type="body" sz="quarter" idx="14" hasCustomPrompt="1"/>
          </p:nvPr>
        </p:nvSpPr>
        <p:spPr>
          <a:xfrm>
            <a:off x="466865" y="1778963"/>
            <a:ext cx="11136250" cy="4185275"/>
          </a:xfrm>
        </p:spPr>
        <p:txBody>
          <a:bodyPr/>
          <a:lstStyle>
            <a:lvl1pPr marL="457200" marR="0" indent="-457200" algn="l" defTabSz="914400" rtl="0" eaLnBrk="1" fontAlgn="auto" latinLnBrk="0" hangingPunct="1">
              <a:lnSpc>
                <a:spcPct val="90000"/>
              </a:lnSpc>
              <a:spcBef>
                <a:spcPts val="1000"/>
              </a:spcBef>
              <a:spcAft>
                <a:spcPts val="0"/>
              </a:spcAft>
              <a:buClr>
                <a:schemeClr val="bg1"/>
              </a:buClr>
              <a:buSzPct val="100000"/>
              <a:buFont typeface="+mj-lt"/>
              <a:buAutoNum type="arabicPeriod"/>
              <a:tabLst/>
              <a:defRPr sz="2000" b="1">
                <a:solidFill>
                  <a:schemeClr val="bg2"/>
                </a:solidFill>
              </a:defRPr>
            </a:lvl1pPr>
            <a:lvl2pPr>
              <a:buFont typeface="+mj-lt"/>
              <a:buAutoNum type="arabicPeriod"/>
              <a:defRPr/>
            </a:lvl2pPr>
            <a:lvl3pPr>
              <a:buFont typeface="+mj-lt"/>
              <a:buAutoNum type="arabicPeriod"/>
              <a:defRPr/>
            </a:lvl3pPr>
            <a:lvl4pPr>
              <a:buFont typeface="+mj-lt"/>
              <a:buAutoNum type="arabicPeriod"/>
              <a:defRPr/>
            </a:lvl4pPr>
            <a:lvl5pPr>
              <a:buFont typeface="+mj-lt"/>
              <a:buAutoNum type="arabicPeriod"/>
              <a:defRPr/>
            </a:lvl5pPr>
          </a:lstStyle>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p:txBody>
      </p:sp>
      <p:cxnSp>
        <p:nvCxnSpPr>
          <p:cNvPr id="12" name="Straight Connector 11">
            <a:extLst>
              <a:ext uri="{FF2B5EF4-FFF2-40B4-BE49-F238E27FC236}">
                <a16:creationId xmlns:a16="http://schemas.microsoft.com/office/drawing/2014/main" id="{2FE903C6-1F2A-4ED4-951B-0AD0C959E835}"/>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CDF05DEF-AB18-46F9-B4CA-8EE1CA1BD5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cxnSp>
        <p:nvCxnSpPr>
          <p:cNvPr id="16" name="Straight Connector 15">
            <a:extLst>
              <a:ext uri="{FF2B5EF4-FFF2-40B4-BE49-F238E27FC236}">
                <a16:creationId xmlns:a16="http://schemas.microsoft.com/office/drawing/2014/main" id="{49249575-ED1A-430F-A715-0C403C937D59}"/>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0564F270-F75F-4A74-97BB-5CF0FB0CB9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dirty="0"/>
              <a:t>ksmcpa.com</a:t>
            </a:r>
          </a:p>
        </p:txBody>
      </p:sp>
      <p:sp>
        <p:nvSpPr>
          <p:cNvPr id="18" name="Slide Number Placeholder 7">
            <a:extLst>
              <a:ext uri="{FF2B5EF4-FFF2-40B4-BE49-F238E27FC236}">
                <a16:creationId xmlns:a16="http://schemas.microsoft.com/office/drawing/2014/main" id="{85BC806E-029A-4EC3-8893-DCEA36DA243B}"/>
              </a:ext>
            </a:extLst>
          </p:cNvPr>
          <p:cNvSpPr>
            <a:spLocks noGrp="1"/>
          </p:cNvSpPr>
          <p:nvPr>
            <p:ph type="sldNum" sz="quarter" idx="13"/>
          </p:nvPr>
        </p:nvSpPr>
        <p:spPr>
          <a:xfrm>
            <a:off x="11456672" y="6509006"/>
            <a:ext cx="564639" cy="365125"/>
          </a:xfrm>
        </p:spPr>
        <p:txBody>
          <a:bodyPr/>
          <a:lstStyle>
            <a:lvl1pPr>
              <a:defRPr>
                <a:solidFill>
                  <a:schemeClr val="tx2"/>
                </a:solidFill>
              </a:defRPr>
            </a:lvl1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96060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2C78C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92F260-276F-854B-B9E3-893FF60D1081}"/>
              </a:ext>
            </a:extLst>
          </p:cNvPr>
          <p:cNvPicPr>
            <a:picLocks noChangeAspect="1"/>
          </p:cNvPicPr>
          <p:nvPr/>
        </p:nvPicPr>
        <p:blipFill>
          <a:blip r:embed="rId2"/>
          <a:stretch>
            <a:fillRect/>
          </a:stretch>
        </p:blipFill>
        <p:spPr>
          <a:xfrm>
            <a:off x="6069033" y="0"/>
            <a:ext cx="6122967" cy="6858000"/>
          </a:xfrm>
          <a:prstGeom prst="rect">
            <a:avLst/>
          </a:prstGeom>
        </p:spPr>
      </p:pic>
      <p:sp>
        <p:nvSpPr>
          <p:cNvPr id="2" name="Title 1">
            <a:extLst>
              <a:ext uri="{FF2B5EF4-FFF2-40B4-BE49-F238E27FC236}">
                <a16:creationId xmlns:a16="http://schemas.microsoft.com/office/drawing/2014/main" id="{3791925B-2B1F-9347-B42B-EDD4971AAAEF}"/>
              </a:ext>
            </a:extLst>
          </p:cNvPr>
          <p:cNvSpPr>
            <a:spLocks noGrp="1"/>
          </p:cNvSpPr>
          <p:nvPr>
            <p:ph type="title" hasCustomPrompt="1"/>
          </p:nvPr>
        </p:nvSpPr>
        <p:spPr>
          <a:xfrm>
            <a:off x="541578" y="2500423"/>
            <a:ext cx="7479678" cy="1857153"/>
          </a:xfrm>
        </p:spPr>
        <p:txBody>
          <a:bodyPr>
            <a:normAutofit/>
          </a:bodyPr>
          <a:lstStyle>
            <a:lvl1pPr>
              <a:defRPr sz="4400">
                <a:solidFill>
                  <a:schemeClr val="bg1"/>
                </a:solidFill>
              </a:defRPr>
            </a:lvl1pPr>
          </a:lstStyle>
          <a:p>
            <a:r>
              <a:rPr lang="en-US" dirty="0"/>
              <a:t>Section</a:t>
            </a:r>
            <a:br>
              <a:rPr lang="en-US" dirty="0"/>
            </a:br>
            <a:r>
              <a:rPr lang="en-US" dirty="0"/>
              <a:t>Header</a:t>
            </a:r>
          </a:p>
        </p:txBody>
      </p:sp>
      <p:sp>
        <p:nvSpPr>
          <p:cNvPr id="19" name="Freeform 18">
            <a:extLst>
              <a:ext uri="{FF2B5EF4-FFF2-40B4-BE49-F238E27FC236}">
                <a16:creationId xmlns:a16="http://schemas.microsoft.com/office/drawing/2014/main" id="{0B033BF1-B094-5F41-B182-8EB26765E0BF}"/>
              </a:ext>
            </a:extLst>
          </p:cNvPr>
          <p:cNvSpPr>
            <a:spLocks noGrp="1"/>
          </p:cNvSpPr>
          <p:nvPr>
            <p:ph type="pic" sz="quarter" idx="15"/>
          </p:nvPr>
        </p:nvSpPr>
        <p:spPr>
          <a:xfrm>
            <a:off x="6051977" y="-4942"/>
            <a:ext cx="6140023" cy="6864022"/>
          </a:xfrm>
          <a:custGeom>
            <a:avLst/>
            <a:gdLst>
              <a:gd name="connsiteX0" fmla="*/ 0 w 6409750"/>
              <a:gd name="connsiteY0" fmla="*/ 0 h 6858000"/>
              <a:gd name="connsiteX1" fmla="*/ 6409750 w 6409750"/>
              <a:gd name="connsiteY1" fmla="*/ 0 h 6858000"/>
              <a:gd name="connsiteX2" fmla="*/ 6409750 w 6409750"/>
              <a:gd name="connsiteY2" fmla="*/ 6858000 h 6858000"/>
              <a:gd name="connsiteX3" fmla="*/ 6398175 w 6409750"/>
              <a:gd name="connsiteY3" fmla="*/ 6536826 h 6858000"/>
              <a:gd name="connsiteX0" fmla="*/ 0 w 6415326"/>
              <a:gd name="connsiteY0" fmla="*/ 0 h 6536826"/>
              <a:gd name="connsiteX1" fmla="*/ 6409750 w 6415326"/>
              <a:gd name="connsiteY1" fmla="*/ 0 h 6536826"/>
              <a:gd name="connsiteX2" fmla="*/ 6415326 w 6415326"/>
              <a:gd name="connsiteY2" fmla="*/ 6534615 h 6536826"/>
              <a:gd name="connsiteX3" fmla="*/ 6398175 w 6415326"/>
              <a:gd name="connsiteY3" fmla="*/ 6536826 h 6536826"/>
              <a:gd name="connsiteX4" fmla="*/ 0 w 6415326"/>
              <a:gd name="connsiteY4" fmla="*/ 0 h 6536826"/>
              <a:gd name="connsiteX0" fmla="*/ 0 w 6419814"/>
              <a:gd name="connsiteY0" fmla="*/ 0 h 6536826"/>
              <a:gd name="connsiteX1" fmla="*/ 6419530 w 6419814"/>
              <a:gd name="connsiteY1" fmla="*/ 4890 h 6536826"/>
              <a:gd name="connsiteX2" fmla="*/ 6415326 w 6419814"/>
              <a:gd name="connsiteY2" fmla="*/ 6534615 h 6536826"/>
              <a:gd name="connsiteX3" fmla="*/ 6398175 w 6419814"/>
              <a:gd name="connsiteY3" fmla="*/ 6536826 h 6536826"/>
              <a:gd name="connsiteX4" fmla="*/ 0 w 6419814"/>
              <a:gd name="connsiteY4" fmla="*/ 0 h 6536826"/>
              <a:gd name="connsiteX0" fmla="*/ 0 w 6134678"/>
              <a:gd name="connsiteY0" fmla="*/ 4942 h 6531936"/>
              <a:gd name="connsiteX1" fmla="*/ 6134394 w 6134678"/>
              <a:gd name="connsiteY1" fmla="*/ 0 h 6531936"/>
              <a:gd name="connsiteX2" fmla="*/ 6130190 w 6134678"/>
              <a:gd name="connsiteY2" fmla="*/ 6529725 h 6531936"/>
              <a:gd name="connsiteX3" fmla="*/ 6113039 w 6134678"/>
              <a:gd name="connsiteY3" fmla="*/ 6531936 h 6531936"/>
              <a:gd name="connsiteX4" fmla="*/ 0 w 6134678"/>
              <a:gd name="connsiteY4" fmla="*/ 4942 h 6531936"/>
              <a:gd name="connsiteX0" fmla="*/ 0 w 6134678"/>
              <a:gd name="connsiteY0" fmla="*/ 4942 h 6689252"/>
              <a:gd name="connsiteX1" fmla="*/ 6134394 w 6134678"/>
              <a:gd name="connsiteY1" fmla="*/ 0 h 6689252"/>
              <a:gd name="connsiteX2" fmla="*/ 6130190 w 6134678"/>
              <a:gd name="connsiteY2" fmla="*/ 6529725 h 6689252"/>
              <a:gd name="connsiteX3" fmla="*/ 5985220 w 6134678"/>
              <a:gd name="connsiteY3" fmla="*/ 6689252 h 6689252"/>
              <a:gd name="connsiteX4" fmla="*/ 0 w 6134678"/>
              <a:gd name="connsiteY4" fmla="*/ 4942 h 6689252"/>
              <a:gd name="connsiteX0" fmla="*/ 0 w 6140023"/>
              <a:gd name="connsiteY0" fmla="*/ 4942 h 6864022"/>
              <a:gd name="connsiteX1" fmla="*/ 6134394 w 6140023"/>
              <a:gd name="connsiteY1" fmla="*/ 0 h 6864022"/>
              <a:gd name="connsiteX2" fmla="*/ 6140023 w 6140023"/>
              <a:gd name="connsiteY2" fmla="*/ 6864022 h 6864022"/>
              <a:gd name="connsiteX3" fmla="*/ 5985220 w 6140023"/>
              <a:gd name="connsiteY3" fmla="*/ 6689252 h 6864022"/>
              <a:gd name="connsiteX4" fmla="*/ 0 w 6140023"/>
              <a:gd name="connsiteY4" fmla="*/ 4942 h 6864022"/>
              <a:gd name="connsiteX0" fmla="*/ 0 w 6140023"/>
              <a:gd name="connsiteY0" fmla="*/ 4942 h 6864022"/>
              <a:gd name="connsiteX1" fmla="*/ 6134394 w 6140023"/>
              <a:gd name="connsiteY1" fmla="*/ 0 h 6864022"/>
              <a:gd name="connsiteX2" fmla="*/ 6140023 w 6140023"/>
              <a:gd name="connsiteY2" fmla="*/ 6864022 h 6864022"/>
              <a:gd name="connsiteX3" fmla="*/ 6094077 w 6140023"/>
              <a:gd name="connsiteY3" fmla="*/ 6819881 h 6864022"/>
              <a:gd name="connsiteX4" fmla="*/ 0 w 6140023"/>
              <a:gd name="connsiteY4" fmla="*/ 4942 h 686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023" h="6864022">
                <a:moveTo>
                  <a:pt x="0" y="4942"/>
                </a:moveTo>
                <a:lnTo>
                  <a:pt x="6134394" y="0"/>
                </a:lnTo>
                <a:cubicBezTo>
                  <a:pt x="6136253" y="2178205"/>
                  <a:pt x="6138164" y="4685817"/>
                  <a:pt x="6140023" y="6864022"/>
                </a:cubicBezTo>
                <a:lnTo>
                  <a:pt x="6094077" y="6819881"/>
                </a:lnTo>
                <a:lnTo>
                  <a:pt x="0" y="4942"/>
                </a:lnTo>
                <a:close/>
              </a:path>
            </a:pathLst>
          </a:custGeom>
        </p:spPr>
        <p:txBody>
          <a:bodyPr wrap="square">
            <a:noAutofit/>
          </a:bodyPr>
          <a:lstStyle/>
          <a:p>
            <a:r>
              <a:rPr lang="en-US"/>
              <a:t>Click icon to add picture</a:t>
            </a:r>
            <a:endParaRPr lang="en-US" dirty="0"/>
          </a:p>
        </p:txBody>
      </p:sp>
      <p:pic>
        <p:nvPicPr>
          <p:cNvPr id="5" name="Picture 4">
            <a:extLst>
              <a:ext uri="{FF2B5EF4-FFF2-40B4-BE49-F238E27FC236}">
                <a16:creationId xmlns:a16="http://schemas.microsoft.com/office/drawing/2014/main" id="{DEA3CD13-5274-485A-8380-59F21798BB62}"/>
              </a:ext>
            </a:extLst>
          </p:cNvPr>
          <p:cNvPicPr>
            <a:picLocks noChangeAspect="1"/>
          </p:cNvPicPr>
          <p:nvPr/>
        </p:nvPicPr>
        <p:blipFill>
          <a:blip r:embed="rId2"/>
          <a:stretch>
            <a:fillRect/>
          </a:stretch>
        </p:blipFill>
        <p:spPr>
          <a:xfrm>
            <a:off x="6069033" y="0"/>
            <a:ext cx="6122967" cy="6858000"/>
          </a:xfrm>
          <a:prstGeom prst="rect">
            <a:avLst/>
          </a:prstGeom>
        </p:spPr>
      </p:pic>
      <p:sp>
        <p:nvSpPr>
          <p:cNvPr id="8" name="Slide Number Placeholder 7">
            <a:extLst>
              <a:ext uri="{FF2B5EF4-FFF2-40B4-BE49-F238E27FC236}">
                <a16:creationId xmlns:a16="http://schemas.microsoft.com/office/drawing/2014/main" id="{E73B29CE-CF84-41F1-831C-461A95BC500F}"/>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solidFill>
                  <a:schemeClr val="bg2"/>
                </a:solidFill>
              </a:rPr>
              <a:pPr/>
              <a:t>‹#›</a:t>
            </a:fld>
            <a:endParaRPr lang="en-US" dirty="0">
              <a:solidFill>
                <a:schemeClr val="bg2"/>
              </a:solidFill>
            </a:endParaRPr>
          </a:p>
        </p:txBody>
      </p:sp>
    </p:spTree>
    <p:extLst>
      <p:ext uri="{BB962C8B-B14F-4D97-AF65-F5344CB8AC3E}">
        <p14:creationId xmlns:p14="http://schemas.microsoft.com/office/powerpoint/2010/main" val="126322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79662E-7D9A-4011-95E1-98D7BCBC11BD}"/>
              </a:ext>
            </a:extLst>
          </p:cNvPr>
          <p:cNvSpPr/>
          <p:nvPr/>
        </p:nvSpPr>
        <p:spPr>
          <a:xfrm>
            <a:off x="0" y="6524787"/>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9DB6C38-19AE-BF40-B4A6-DC32A4291628}"/>
              </a:ext>
            </a:extLst>
          </p:cNvPr>
          <p:cNvSpPr>
            <a:spLocks noGrp="1"/>
          </p:cNvSpPr>
          <p:nvPr>
            <p:ph type="title" hasCustomPrompt="1"/>
          </p:nvPr>
        </p:nvSpPr>
        <p:spPr>
          <a:xfrm>
            <a:off x="469389" y="841061"/>
            <a:ext cx="11157972" cy="527110"/>
          </a:xfrm>
        </p:spPr>
        <p:txBody>
          <a:bodyPr/>
          <a:lstStyle>
            <a:lvl1pPr>
              <a:defRPr sz="2800">
                <a:solidFill>
                  <a:srgbClr val="2C78C9"/>
                </a:solidFill>
                <a:latin typeface="+mj-lt"/>
              </a:defRPr>
            </a:lvl1pPr>
          </a:lstStyle>
          <a:p>
            <a:r>
              <a:rPr lang="en-US" dirty="0"/>
              <a:t>Slide Title</a:t>
            </a:r>
          </a:p>
        </p:txBody>
      </p:sp>
      <p:sp>
        <p:nvSpPr>
          <p:cNvPr id="7" name="Content Placeholder 6">
            <a:extLst>
              <a:ext uri="{FF2B5EF4-FFF2-40B4-BE49-F238E27FC236}">
                <a16:creationId xmlns:a16="http://schemas.microsoft.com/office/drawing/2014/main" id="{57595539-265E-4E19-A1F3-87FD72B4F047}"/>
              </a:ext>
            </a:extLst>
          </p:cNvPr>
          <p:cNvSpPr>
            <a:spLocks noGrp="1"/>
          </p:cNvSpPr>
          <p:nvPr>
            <p:ph sz="quarter" idx="15" hasCustomPrompt="1"/>
          </p:nvPr>
        </p:nvSpPr>
        <p:spPr>
          <a:xfrm>
            <a:off x="469389" y="1782763"/>
            <a:ext cx="11156950" cy="4181475"/>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11" name="Graphic 10">
            <a:extLst>
              <a:ext uri="{FF2B5EF4-FFF2-40B4-BE49-F238E27FC236}">
                <a16:creationId xmlns:a16="http://schemas.microsoft.com/office/drawing/2014/main" id="{7F9E867F-8564-485A-BDAC-D07A609FEA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cxnSp>
        <p:nvCxnSpPr>
          <p:cNvPr id="15" name="Straight Connector 14">
            <a:extLst>
              <a:ext uri="{FF2B5EF4-FFF2-40B4-BE49-F238E27FC236}">
                <a16:creationId xmlns:a16="http://schemas.microsoft.com/office/drawing/2014/main" id="{98303B34-1187-4FFA-9CCE-2785120CF0AF}"/>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1B1C1EE2-A8B1-4218-84AB-EDD63278E8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2" name="Slide Number Placeholder 7">
            <a:extLst>
              <a:ext uri="{FF2B5EF4-FFF2-40B4-BE49-F238E27FC236}">
                <a16:creationId xmlns:a16="http://schemas.microsoft.com/office/drawing/2014/main" id="{BB14A34F-8C8A-45D7-A2EF-6EE0187A40BC}"/>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173862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Picture and Capti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9F0E94-097B-43BE-AAF0-4C247640A435}"/>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sp>
        <p:nvSpPr>
          <p:cNvPr id="9" name="Picture Placeholder 8">
            <a:extLst>
              <a:ext uri="{FF2B5EF4-FFF2-40B4-BE49-F238E27FC236}">
                <a16:creationId xmlns:a16="http://schemas.microsoft.com/office/drawing/2014/main" id="{9BD7D073-7172-DB40-A8D0-BA4B4E776CD8}"/>
              </a:ext>
            </a:extLst>
          </p:cNvPr>
          <p:cNvSpPr>
            <a:spLocks noGrp="1"/>
          </p:cNvSpPr>
          <p:nvPr>
            <p:ph type="pic" sz="quarter" idx="15"/>
          </p:nvPr>
        </p:nvSpPr>
        <p:spPr>
          <a:xfrm>
            <a:off x="7685088" y="427038"/>
            <a:ext cx="4506912" cy="6097748"/>
          </a:xfrm>
        </p:spPr>
        <p:txBody>
          <a:bodyPr/>
          <a:lstStyle>
            <a:lvl1pPr marL="0" indent="0">
              <a:buClr>
                <a:schemeClr val="accent1"/>
              </a:buClr>
              <a:buNone/>
              <a:defRPr>
                <a:solidFill>
                  <a:schemeClr val="tx2"/>
                </a:solidFill>
              </a:defRPr>
            </a:lvl1pPr>
          </a:lstStyle>
          <a:p>
            <a:r>
              <a:rPr lang="en-US"/>
              <a:t>Click icon to add picture</a:t>
            </a:r>
            <a:endParaRPr lang="en-US" dirty="0"/>
          </a:p>
        </p:txBody>
      </p:sp>
      <p:sp>
        <p:nvSpPr>
          <p:cNvPr id="15" name="Content Placeholder 6">
            <a:extLst>
              <a:ext uri="{FF2B5EF4-FFF2-40B4-BE49-F238E27FC236}">
                <a16:creationId xmlns:a16="http://schemas.microsoft.com/office/drawing/2014/main" id="{FC66A7FE-278F-4516-AC44-3295241EF4C3}"/>
              </a:ext>
            </a:extLst>
          </p:cNvPr>
          <p:cNvSpPr>
            <a:spLocks noGrp="1"/>
          </p:cNvSpPr>
          <p:nvPr>
            <p:ph sz="quarter" idx="16" hasCustomPrompt="1"/>
          </p:nvPr>
        </p:nvSpPr>
        <p:spPr>
          <a:xfrm>
            <a:off x="469389" y="1782194"/>
            <a:ext cx="6748797" cy="4182044"/>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6" name="Straight Connector 15">
            <a:extLst>
              <a:ext uri="{FF2B5EF4-FFF2-40B4-BE49-F238E27FC236}">
                <a16:creationId xmlns:a16="http://schemas.microsoft.com/office/drawing/2014/main" id="{8F712369-247E-42C2-A4EA-1F348B468718}"/>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469612C-B600-4423-B4F0-64EBC6EE6A54}"/>
              </a:ext>
            </a:extLst>
          </p:cNvPr>
          <p:cNvSpPr>
            <a:spLocks noGrp="1"/>
          </p:cNvSpPr>
          <p:nvPr>
            <p:ph type="title" hasCustomPrompt="1"/>
          </p:nvPr>
        </p:nvSpPr>
        <p:spPr>
          <a:xfrm>
            <a:off x="469389" y="841061"/>
            <a:ext cx="6748797" cy="527110"/>
          </a:xfrm>
        </p:spPr>
        <p:txBody>
          <a:bodyPr/>
          <a:lstStyle>
            <a:lvl1pPr>
              <a:defRPr sz="2800">
                <a:solidFill>
                  <a:srgbClr val="2C78C9"/>
                </a:solidFill>
                <a:latin typeface="+mj-lt"/>
              </a:defRPr>
            </a:lvl1pPr>
          </a:lstStyle>
          <a:p>
            <a:r>
              <a:rPr lang="en-US" dirty="0"/>
              <a:t>Slide Title</a:t>
            </a:r>
          </a:p>
        </p:txBody>
      </p:sp>
      <p:pic>
        <p:nvPicPr>
          <p:cNvPr id="12" name="Graphic 11">
            <a:extLst>
              <a:ext uri="{FF2B5EF4-FFF2-40B4-BE49-F238E27FC236}">
                <a16:creationId xmlns:a16="http://schemas.microsoft.com/office/drawing/2014/main" id="{39759950-52B1-4FFA-9DDB-05C69608B9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cxnSp>
        <p:nvCxnSpPr>
          <p:cNvPr id="14" name="Straight Connector 13">
            <a:extLst>
              <a:ext uri="{FF2B5EF4-FFF2-40B4-BE49-F238E27FC236}">
                <a16:creationId xmlns:a16="http://schemas.microsoft.com/office/drawing/2014/main" id="{88B51FD9-3386-409B-941B-27B6E15578D1}"/>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D22D21E-0F65-4632-833E-7EE9822E8D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3" name="Slide Number Placeholder 7">
            <a:extLst>
              <a:ext uri="{FF2B5EF4-FFF2-40B4-BE49-F238E27FC236}">
                <a16:creationId xmlns:a16="http://schemas.microsoft.com/office/drawing/2014/main" id="{F26B23D0-BDDB-478A-8292-3E3C27966119}"/>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297651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able Slide with Shaded Text Box">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3042CD6-939A-4957-B9D4-30EF4CB49148}"/>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3D0-134D-9545-AA4C-1D092B8B88DA}"/>
              </a:ext>
            </a:extLst>
          </p:cNvPr>
          <p:cNvSpPr/>
          <p:nvPr/>
        </p:nvSpPr>
        <p:spPr>
          <a:xfrm>
            <a:off x="6410325" y="426379"/>
            <a:ext cx="5781675" cy="6098760"/>
          </a:xfrm>
          <a:prstGeom prst="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F57850E3-A5B3-43BC-AC78-810204AE2AE8}"/>
              </a:ext>
            </a:extLst>
          </p:cNvPr>
          <p:cNvSpPr>
            <a:spLocks noGrp="1"/>
          </p:cNvSpPr>
          <p:nvPr>
            <p:ph sz="quarter" idx="17" hasCustomPrompt="1"/>
          </p:nvPr>
        </p:nvSpPr>
        <p:spPr>
          <a:xfrm>
            <a:off x="6977488" y="1784807"/>
            <a:ext cx="4647347" cy="4212307"/>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1925B-2B1F-9347-B42B-EDD4971AAAEF}"/>
              </a:ext>
            </a:extLst>
          </p:cNvPr>
          <p:cNvSpPr>
            <a:spLocks noGrp="1"/>
          </p:cNvSpPr>
          <p:nvPr>
            <p:ph type="title" hasCustomPrompt="1"/>
          </p:nvPr>
        </p:nvSpPr>
        <p:spPr>
          <a:xfrm>
            <a:off x="474662" y="841061"/>
            <a:ext cx="5449887" cy="527110"/>
          </a:xfrm>
        </p:spPr>
        <p:txBody>
          <a:bodyPr/>
          <a:lstStyle>
            <a:lvl1pPr>
              <a:defRPr sz="2800">
                <a:solidFill>
                  <a:srgbClr val="2C78C9"/>
                </a:solidFill>
                <a:latin typeface="+mj-lt"/>
              </a:defRPr>
            </a:lvl1pPr>
          </a:lstStyle>
          <a:p>
            <a:r>
              <a:rPr lang="en-US" dirty="0"/>
              <a:t>Slide Title</a:t>
            </a:r>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3" name="Content Placeholder 6">
            <a:extLst>
              <a:ext uri="{FF2B5EF4-FFF2-40B4-BE49-F238E27FC236}">
                <a16:creationId xmlns:a16="http://schemas.microsoft.com/office/drawing/2014/main" id="{128F3EEA-8587-4D0E-98C3-E4DB273CDE1A}"/>
              </a:ext>
            </a:extLst>
          </p:cNvPr>
          <p:cNvSpPr>
            <a:spLocks noGrp="1"/>
          </p:cNvSpPr>
          <p:nvPr>
            <p:ph sz="quarter" idx="16" hasCustomPrompt="1"/>
          </p:nvPr>
        </p:nvSpPr>
        <p:spPr>
          <a:xfrm>
            <a:off x="469388" y="1802994"/>
            <a:ext cx="5455161" cy="4182044"/>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Add Chart or Table by clicking below</a:t>
            </a:r>
          </a:p>
        </p:txBody>
      </p:sp>
      <p:pic>
        <p:nvPicPr>
          <p:cNvPr id="16" name="Graphic 15">
            <a:extLst>
              <a:ext uri="{FF2B5EF4-FFF2-40B4-BE49-F238E27FC236}">
                <a16:creationId xmlns:a16="http://schemas.microsoft.com/office/drawing/2014/main" id="{DF47F637-19EC-4038-9401-4B0A37CE91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2" name="Rectangle 11">
            <a:extLst>
              <a:ext uri="{FF2B5EF4-FFF2-40B4-BE49-F238E27FC236}">
                <a16:creationId xmlns:a16="http://schemas.microsoft.com/office/drawing/2014/main" id="{B9D116B0-7CA5-4A27-87E7-62E29A264B41}"/>
              </a:ext>
            </a:extLst>
          </p:cNvPr>
          <p:cNvSpPr/>
          <p:nvPr/>
        </p:nvSpPr>
        <p:spPr>
          <a:xfrm>
            <a:off x="6410325" y="426379"/>
            <a:ext cx="5781675" cy="6098760"/>
          </a:xfrm>
          <a:prstGeom prst="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72D8D4E-B906-4352-BF7D-EE6C175327D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06D92F9F-3B49-46D4-A790-47DE9EF291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8" name="Slide Number Placeholder 7">
            <a:extLst>
              <a:ext uri="{FF2B5EF4-FFF2-40B4-BE49-F238E27FC236}">
                <a16:creationId xmlns:a16="http://schemas.microsoft.com/office/drawing/2014/main" id="{1681066A-3B11-4F5F-8BE5-AABF82947B4D}"/>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308983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678E94-3EE7-4B65-90DF-49BE0160C852}"/>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1925B-2B1F-9347-B42B-EDD4971AAAEF}"/>
              </a:ext>
            </a:extLst>
          </p:cNvPr>
          <p:cNvSpPr>
            <a:spLocks noGrp="1"/>
          </p:cNvSpPr>
          <p:nvPr>
            <p:ph type="title" hasCustomPrompt="1"/>
          </p:nvPr>
        </p:nvSpPr>
        <p:spPr>
          <a:xfrm>
            <a:off x="474662" y="841061"/>
            <a:ext cx="11150173" cy="527110"/>
          </a:xfrm>
        </p:spPr>
        <p:txBody>
          <a:bodyPr/>
          <a:lstStyle>
            <a:lvl1pPr>
              <a:defRPr sz="2800">
                <a:solidFill>
                  <a:srgbClr val="2C78C9"/>
                </a:solidFill>
                <a:latin typeface="+mj-lt"/>
              </a:defRPr>
            </a:lvl1pPr>
          </a:lstStyle>
          <a:p>
            <a:r>
              <a:rPr lang="en-US" dirty="0"/>
              <a:t>Slide Title</a:t>
            </a:r>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5" name="Content Placeholder 6">
            <a:extLst>
              <a:ext uri="{FF2B5EF4-FFF2-40B4-BE49-F238E27FC236}">
                <a16:creationId xmlns:a16="http://schemas.microsoft.com/office/drawing/2014/main" id="{E8B9B2E4-6C2E-4AAB-B2A2-0A4F20648D05}"/>
              </a:ext>
            </a:extLst>
          </p:cNvPr>
          <p:cNvSpPr>
            <a:spLocks noGrp="1"/>
          </p:cNvSpPr>
          <p:nvPr>
            <p:ph sz="quarter" idx="17" hasCustomPrompt="1"/>
          </p:nvPr>
        </p:nvSpPr>
        <p:spPr>
          <a:xfrm>
            <a:off x="6505303" y="1784807"/>
            <a:ext cx="5119532" cy="4202275"/>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12" name="Graphic 11">
            <a:extLst>
              <a:ext uri="{FF2B5EF4-FFF2-40B4-BE49-F238E27FC236}">
                <a16:creationId xmlns:a16="http://schemas.microsoft.com/office/drawing/2014/main" id="{D52158B2-06E9-4AF2-975E-690DE9A09C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cxnSp>
        <p:nvCxnSpPr>
          <p:cNvPr id="17" name="Straight Connector 16">
            <a:extLst>
              <a:ext uri="{FF2B5EF4-FFF2-40B4-BE49-F238E27FC236}">
                <a16:creationId xmlns:a16="http://schemas.microsoft.com/office/drawing/2014/main" id="{CB26FF56-5509-4256-AD0B-177FAC63B034}"/>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99EE9CF2-5C72-4248-9F54-C07B01234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19" name="Content Placeholder 6">
            <a:extLst>
              <a:ext uri="{FF2B5EF4-FFF2-40B4-BE49-F238E27FC236}">
                <a16:creationId xmlns:a16="http://schemas.microsoft.com/office/drawing/2014/main" id="{9AEB7E6E-BD40-443E-8EEA-CB8A207B71B8}"/>
              </a:ext>
            </a:extLst>
          </p:cNvPr>
          <p:cNvSpPr>
            <a:spLocks noGrp="1"/>
          </p:cNvSpPr>
          <p:nvPr>
            <p:ph sz="quarter" idx="18" hasCustomPrompt="1"/>
          </p:nvPr>
        </p:nvSpPr>
        <p:spPr>
          <a:xfrm>
            <a:off x="474662" y="1792879"/>
            <a:ext cx="5119532" cy="4202275"/>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3" name="Slide Number Placeholder 7">
            <a:extLst>
              <a:ext uri="{FF2B5EF4-FFF2-40B4-BE49-F238E27FC236}">
                <a16:creationId xmlns:a16="http://schemas.microsoft.com/office/drawing/2014/main" id="{F2FA0243-6BA6-4D89-A445-3C8AC6941F49}"/>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233394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wo Content with Explainer Boxes Below">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333E9F-ED52-4885-BA73-D81011DEBF58}"/>
              </a:ext>
            </a:extLst>
          </p:cNvPr>
          <p:cNvSpPr/>
          <p:nvPr/>
        </p:nvSpPr>
        <p:spPr>
          <a:xfrm>
            <a:off x="-12046" y="4719733"/>
            <a:ext cx="12192000" cy="1796728"/>
          </a:xfrm>
          <a:prstGeom prst="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3B70A74-BD23-4201-AC9F-6540FD5B7D00}"/>
              </a:ext>
            </a:extLst>
          </p:cNvPr>
          <p:cNvSpPr/>
          <p:nvPr/>
        </p:nvSpPr>
        <p:spPr>
          <a:xfrm>
            <a:off x="0" y="6525491"/>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0F03-7FA9-8F4F-9908-4AF1A41B7443}"/>
              </a:ext>
            </a:extLst>
          </p:cNvPr>
          <p:cNvSpPr/>
          <p:nvPr/>
        </p:nvSpPr>
        <p:spPr>
          <a:xfrm>
            <a:off x="-12046" y="4719733"/>
            <a:ext cx="12192000" cy="1796728"/>
          </a:xfrm>
          <a:prstGeom prst="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065538C6-C44B-40D1-AF4B-0DE24052E1EF}"/>
              </a:ext>
            </a:extLst>
          </p:cNvPr>
          <p:cNvSpPr>
            <a:spLocks noGrp="1"/>
          </p:cNvSpPr>
          <p:nvPr>
            <p:ph sz="quarter" idx="17" hasCustomPrompt="1"/>
          </p:nvPr>
        </p:nvSpPr>
        <p:spPr>
          <a:xfrm>
            <a:off x="474663" y="5017167"/>
            <a:ext cx="5307013" cy="1191127"/>
          </a:xfrm>
        </p:spPr>
        <p:txBody>
          <a:bodyPr>
            <a:normAutofit/>
          </a:bodyPr>
          <a:lstStyle>
            <a:lvl1pPr>
              <a:buClr>
                <a:schemeClr val="accent1"/>
              </a:buClr>
              <a:defRPr sz="2000">
                <a:solidFill>
                  <a:schemeClr val="tx2"/>
                </a:solidFill>
              </a:defRPr>
            </a:lvl1pPr>
            <a:lvl2pPr marL="457200" indent="0">
              <a:buClr>
                <a:schemeClr val="accent1"/>
              </a:buClr>
              <a:buSzPct val="125000"/>
              <a:buFont typeface="Arial" panose="020B0604020202020204" pitchFamily="34" charset="0"/>
              <a:buNone/>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p:txBody>
      </p:sp>
      <p:sp>
        <p:nvSpPr>
          <p:cNvPr id="17" name="Content Placeholder 6">
            <a:extLst>
              <a:ext uri="{FF2B5EF4-FFF2-40B4-BE49-F238E27FC236}">
                <a16:creationId xmlns:a16="http://schemas.microsoft.com/office/drawing/2014/main" id="{5E78C8D7-1C34-401E-B49D-319858D81249}"/>
              </a:ext>
            </a:extLst>
          </p:cNvPr>
          <p:cNvSpPr>
            <a:spLocks noGrp="1"/>
          </p:cNvSpPr>
          <p:nvPr>
            <p:ph sz="quarter" idx="18" hasCustomPrompt="1"/>
          </p:nvPr>
        </p:nvSpPr>
        <p:spPr>
          <a:xfrm>
            <a:off x="472024" y="1786388"/>
            <a:ext cx="5309652" cy="2628796"/>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Add Chart or Table by clicking below</a:t>
            </a:r>
          </a:p>
        </p:txBody>
      </p:sp>
      <p:sp>
        <p:nvSpPr>
          <p:cNvPr id="4" name="Rectangle 3">
            <a:extLst>
              <a:ext uri="{FF2B5EF4-FFF2-40B4-BE49-F238E27FC236}">
                <a16:creationId xmlns:a16="http://schemas.microsoft.com/office/drawing/2014/main" id="{7F8952C7-DBF9-A54C-A5EF-86B2C04F03BC}"/>
              </a:ext>
            </a:extLst>
          </p:cNvPr>
          <p:cNvSpPr/>
          <p:nvPr/>
        </p:nvSpPr>
        <p:spPr>
          <a:xfrm>
            <a:off x="0" y="0"/>
            <a:ext cx="12192000" cy="426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1925B-2B1F-9347-B42B-EDD4971AAAEF}"/>
              </a:ext>
            </a:extLst>
          </p:cNvPr>
          <p:cNvSpPr>
            <a:spLocks noGrp="1"/>
          </p:cNvSpPr>
          <p:nvPr>
            <p:ph type="title" hasCustomPrompt="1"/>
          </p:nvPr>
        </p:nvSpPr>
        <p:spPr>
          <a:xfrm>
            <a:off x="474663" y="841061"/>
            <a:ext cx="11142328" cy="527110"/>
          </a:xfrm>
        </p:spPr>
        <p:txBody>
          <a:bodyPr/>
          <a:lstStyle>
            <a:lvl1pPr>
              <a:defRPr sz="2800">
                <a:solidFill>
                  <a:srgbClr val="2C78C9"/>
                </a:solidFill>
                <a:latin typeface="+mj-lt"/>
              </a:defRPr>
            </a:lvl1pPr>
          </a:lstStyle>
          <a:p>
            <a:r>
              <a:rPr lang="en-US" dirty="0"/>
              <a:t>Slide Title</a:t>
            </a:r>
          </a:p>
        </p:txBody>
      </p:sp>
      <p:sp>
        <p:nvSpPr>
          <p:cNvPr id="6" name="Footer Placeholder 5">
            <a:extLst>
              <a:ext uri="{FF2B5EF4-FFF2-40B4-BE49-F238E27FC236}">
                <a16:creationId xmlns:a16="http://schemas.microsoft.com/office/drawing/2014/main" id="{BD7AEAF8-35B6-2043-82D3-858330E51E12}"/>
              </a:ext>
            </a:extLst>
          </p:cNvPr>
          <p:cNvSpPr>
            <a:spLocks noGrp="1"/>
          </p:cNvSpPr>
          <p:nvPr>
            <p:ph type="ftr" sz="quarter" idx="12"/>
          </p:nvPr>
        </p:nvSpPr>
        <p:spPr/>
        <p:txBody>
          <a:bodyPr/>
          <a:lstStyle>
            <a:lvl1pPr>
              <a:defRPr b="1">
                <a:solidFill>
                  <a:schemeClr val="tx2"/>
                </a:solidFill>
              </a:defRPr>
            </a:lvl1pPr>
          </a:lstStyle>
          <a:p>
            <a:r>
              <a:rPr lang="en-US"/>
              <a:t>ksmcpa.com</a:t>
            </a:r>
            <a:endParaRPr lang="en-US" dirty="0"/>
          </a:p>
        </p:txBody>
      </p:sp>
      <p:cxnSp>
        <p:nvCxnSpPr>
          <p:cNvPr id="14" name="Straight Connector 13">
            <a:extLst>
              <a:ext uri="{FF2B5EF4-FFF2-40B4-BE49-F238E27FC236}">
                <a16:creationId xmlns:a16="http://schemas.microsoft.com/office/drawing/2014/main" id="{7CFA0D1B-7A94-FB4C-A2BB-E807D3AD8547}"/>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8449DC49-18DB-4430-88E9-36A84CC43203}"/>
              </a:ext>
            </a:extLst>
          </p:cNvPr>
          <p:cNvSpPr>
            <a:spLocks noGrp="1"/>
          </p:cNvSpPr>
          <p:nvPr>
            <p:ph sz="quarter" idx="19" hasCustomPrompt="1"/>
          </p:nvPr>
        </p:nvSpPr>
        <p:spPr>
          <a:xfrm>
            <a:off x="6307339" y="1786388"/>
            <a:ext cx="5309652" cy="2628796"/>
          </a:xfrm>
        </p:spPr>
        <p:txBody>
          <a:bodyPr/>
          <a:lstStyle>
            <a:lvl1pPr>
              <a:buClr>
                <a:schemeClr val="accent1"/>
              </a:buClr>
              <a:defRPr sz="2400">
                <a:solidFill>
                  <a:schemeClr val="tx2"/>
                </a:solidFill>
              </a:defRPr>
            </a:lvl1pPr>
            <a:lvl2pPr marL="685800" indent="-228600">
              <a:buClr>
                <a:schemeClr val="accent1"/>
              </a:buClr>
              <a:buSzPct val="125000"/>
              <a:buFont typeface="Arial" panose="020B0604020202020204" pitchFamily="34" charset="0"/>
              <a:buChar char="◦"/>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Add Chart or Table by clicking below</a:t>
            </a:r>
          </a:p>
        </p:txBody>
      </p:sp>
      <p:sp>
        <p:nvSpPr>
          <p:cNvPr id="20" name="Content Placeholder 6">
            <a:extLst>
              <a:ext uri="{FF2B5EF4-FFF2-40B4-BE49-F238E27FC236}">
                <a16:creationId xmlns:a16="http://schemas.microsoft.com/office/drawing/2014/main" id="{3EB9F7CD-8C87-4EAD-B446-A117E5A90153}"/>
              </a:ext>
            </a:extLst>
          </p:cNvPr>
          <p:cNvSpPr>
            <a:spLocks noGrp="1"/>
          </p:cNvSpPr>
          <p:nvPr>
            <p:ph sz="quarter" idx="20" hasCustomPrompt="1"/>
          </p:nvPr>
        </p:nvSpPr>
        <p:spPr>
          <a:xfrm>
            <a:off x="6317148" y="5017167"/>
            <a:ext cx="5307013" cy="1191127"/>
          </a:xfrm>
        </p:spPr>
        <p:txBody>
          <a:bodyPr>
            <a:normAutofit/>
          </a:bodyPr>
          <a:lstStyle>
            <a:lvl1pPr>
              <a:buClr>
                <a:schemeClr val="accent1"/>
              </a:buClr>
              <a:defRPr sz="2000">
                <a:solidFill>
                  <a:schemeClr val="tx2"/>
                </a:solidFill>
              </a:defRPr>
            </a:lvl1pPr>
            <a:lvl2pPr marL="457200" indent="0">
              <a:buClr>
                <a:schemeClr val="accent1"/>
              </a:buClr>
              <a:buSzPct val="125000"/>
              <a:buFont typeface="Arial" panose="020B0604020202020204" pitchFamily="34" charset="0"/>
              <a:buNone/>
              <a:defRPr>
                <a:solidFill>
                  <a:schemeClr val="tx2"/>
                </a:solidFill>
              </a:defRPr>
            </a:lvl2pPr>
            <a:lvl3pPr marL="1143000" indent="-228600">
              <a:buClr>
                <a:schemeClr val="accent1"/>
              </a:buClr>
              <a:buFont typeface="Wingdings" panose="05000000000000000000" pitchFamily="2" charset="2"/>
              <a:buChar char="§"/>
              <a:defRPr>
                <a:solidFill>
                  <a:schemeClr val="tx2"/>
                </a:solidFill>
              </a:defRPr>
            </a:lvl3pPr>
            <a:lvl4pPr marL="1600200" indent="-228600">
              <a:buClr>
                <a:schemeClr val="accent1"/>
              </a:buClr>
              <a:buSzPct val="100000"/>
              <a:buFont typeface="Arial" panose="020B0604020202020204" pitchFamily="34" charset="0"/>
              <a:buChar char="•"/>
              <a:defRPr sz="2000">
                <a:solidFill>
                  <a:schemeClr val="tx2"/>
                </a:solidFill>
              </a:defRPr>
            </a:lvl4pPr>
            <a:lvl5pPr marL="2057400" indent="-228600">
              <a:buClr>
                <a:schemeClr val="accent1"/>
              </a:buClr>
              <a:buSzPct val="125000"/>
              <a:buFont typeface="Arial" panose="020B0604020202020204" pitchFamily="34" charset="0"/>
              <a:buChar char="◦"/>
              <a:defRPr sz="2000">
                <a:solidFill>
                  <a:schemeClr val="tx2"/>
                </a:solidFill>
              </a:defRPr>
            </a:lvl5pPr>
            <a:lvl6pPr marL="2514600" indent="-228600">
              <a:buClr>
                <a:schemeClr val="accent1"/>
              </a:buClr>
              <a:buFont typeface="Wingdings" panose="05000000000000000000" pitchFamily="2" charset="2"/>
              <a:buChar char="§"/>
              <a:defRPr>
                <a:solidFill>
                  <a:schemeClr val="tx2"/>
                </a:solidFill>
              </a:defRPr>
            </a:lvl6pPr>
          </a:lstStyle>
          <a:p>
            <a:pPr lvl="0"/>
            <a:r>
              <a:rPr lang="en-US" dirty="0"/>
              <a:t>Enter first bullet here</a:t>
            </a:r>
          </a:p>
        </p:txBody>
      </p:sp>
      <p:pic>
        <p:nvPicPr>
          <p:cNvPr id="16" name="Graphic 15">
            <a:extLst>
              <a:ext uri="{FF2B5EF4-FFF2-40B4-BE49-F238E27FC236}">
                <a16:creationId xmlns:a16="http://schemas.microsoft.com/office/drawing/2014/main" id="{192859F6-6572-473E-8EC7-9CE622F659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cxnSp>
        <p:nvCxnSpPr>
          <p:cNvPr id="23" name="Straight Connector 22">
            <a:extLst>
              <a:ext uri="{FF2B5EF4-FFF2-40B4-BE49-F238E27FC236}">
                <a16:creationId xmlns:a16="http://schemas.microsoft.com/office/drawing/2014/main" id="{DBC443DA-3B3E-486F-A8D0-5D0899D024ED}"/>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B6112A34-E459-4342-9FB9-507F2A767B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1" y="45750"/>
            <a:ext cx="745313" cy="327938"/>
          </a:xfrm>
          <a:prstGeom prst="rect">
            <a:avLst/>
          </a:prstGeom>
        </p:spPr>
      </p:pic>
      <p:sp>
        <p:nvSpPr>
          <p:cNvPr id="22" name="Slide Number Placeholder 7">
            <a:extLst>
              <a:ext uri="{FF2B5EF4-FFF2-40B4-BE49-F238E27FC236}">
                <a16:creationId xmlns:a16="http://schemas.microsoft.com/office/drawing/2014/main" id="{D986276E-6F2C-4E85-A437-1C2E6D3DD7D4}"/>
              </a:ext>
            </a:extLst>
          </p:cNvPr>
          <p:cNvSpPr txBox="1">
            <a:spLocks/>
          </p:cNvSpPr>
          <p:nvPr userDrawn="1"/>
        </p:nvSpPr>
        <p:spPr>
          <a:xfrm>
            <a:off x="11456672" y="6509006"/>
            <a:ext cx="564639"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21C0F-07A1-7248-9E9B-9D7EF008DFDD}" type="slidenum">
              <a:rPr lang="en-US" smtClean="0"/>
              <a:pPr/>
              <a:t>‹#›</a:t>
            </a:fld>
            <a:endParaRPr lang="en-US" dirty="0"/>
          </a:p>
        </p:txBody>
      </p:sp>
    </p:spTree>
    <p:extLst>
      <p:ext uri="{BB962C8B-B14F-4D97-AF65-F5344CB8AC3E}">
        <p14:creationId xmlns:p14="http://schemas.microsoft.com/office/powerpoint/2010/main" val="408877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79828-8AA6-D449-9F0A-94037602A30C}"/>
              </a:ext>
            </a:extLst>
          </p:cNvPr>
          <p:cNvSpPr>
            <a:spLocks noGrp="1"/>
          </p:cNvSpPr>
          <p:nvPr>
            <p:ph type="title"/>
          </p:nvPr>
        </p:nvSpPr>
        <p:spPr>
          <a:xfrm>
            <a:off x="540561" y="774555"/>
            <a:ext cx="11204749" cy="5576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16148E-D7F5-9D4D-8CF2-F5D496B2EAAA}"/>
              </a:ext>
            </a:extLst>
          </p:cNvPr>
          <p:cNvSpPr>
            <a:spLocks noGrp="1"/>
          </p:cNvSpPr>
          <p:nvPr>
            <p:ph type="body" idx="1"/>
          </p:nvPr>
        </p:nvSpPr>
        <p:spPr>
          <a:xfrm>
            <a:off x="540561" y="1825625"/>
            <a:ext cx="11204749" cy="4351338"/>
          </a:xfrm>
          <a:prstGeom prst="rect">
            <a:avLst/>
          </a:prstGeom>
        </p:spPr>
        <p:txBody>
          <a:bodyPr vert="horz" lIns="91440" tIns="45720" rIns="91440" bIns="45720" rtlCol="0">
            <a:normAutofit/>
          </a:bodyPr>
          <a:lstStyle/>
          <a:p>
            <a:pPr marL="228600" lvl="0" indent="-228600" algn="l" defTabSz="914400" rtl="0" eaLnBrk="1" latinLnBrk="0" hangingPunct="1">
              <a:lnSpc>
                <a:spcPct val="90000"/>
              </a:lnSpc>
              <a:spcBef>
                <a:spcPts val="1000"/>
              </a:spcBef>
              <a:buClr>
                <a:schemeClr val="accent1"/>
              </a:buClr>
              <a:buFont typeface="Arial" panose="020B0604020202020204" pitchFamily="34" charset="0"/>
              <a:buChar char="•"/>
            </a:pPr>
            <a:r>
              <a:rPr lang="en-US"/>
              <a:t>Click to edit Master text styles</a:t>
            </a:r>
          </a:p>
          <a:p>
            <a:pPr marL="228600" lvl="1" indent="-228600" algn="l" defTabSz="914400" rtl="0" eaLnBrk="1" latinLnBrk="0" hangingPunct="1">
              <a:lnSpc>
                <a:spcPct val="90000"/>
              </a:lnSpc>
              <a:spcBef>
                <a:spcPts val="1000"/>
              </a:spcBef>
              <a:buClr>
                <a:schemeClr val="accent1"/>
              </a:buClr>
              <a:buFont typeface="Arial" panose="020B0604020202020204" pitchFamily="34" charset="0"/>
              <a:buChar char="•"/>
            </a:pPr>
            <a:r>
              <a:rPr lang="en-US"/>
              <a:t>Second level</a:t>
            </a:r>
          </a:p>
          <a:p>
            <a:pPr marL="228600" lvl="2" indent="-228600" algn="l" defTabSz="914400" rtl="0" eaLnBrk="1" latinLnBrk="0" hangingPunct="1">
              <a:lnSpc>
                <a:spcPct val="90000"/>
              </a:lnSpc>
              <a:spcBef>
                <a:spcPts val="1000"/>
              </a:spcBef>
              <a:buClr>
                <a:schemeClr val="accent1"/>
              </a:buClr>
              <a:buFont typeface="Arial" panose="020B0604020202020204" pitchFamily="34" charset="0"/>
              <a:buChar char="•"/>
            </a:pPr>
            <a:r>
              <a:rPr lang="en-US"/>
              <a:t>Third level</a:t>
            </a:r>
          </a:p>
          <a:p>
            <a:pPr marL="228600" lvl="3" indent="-228600" algn="l" defTabSz="914400" rtl="0" eaLnBrk="1" latinLnBrk="0" hangingPunct="1">
              <a:lnSpc>
                <a:spcPct val="90000"/>
              </a:lnSpc>
              <a:spcBef>
                <a:spcPts val="1000"/>
              </a:spcBef>
              <a:buClr>
                <a:schemeClr val="accent1"/>
              </a:buClr>
              <a:buFont typeface="Arial" panose="020B0604020202020204" pitchFamily="34" charset="0"/>
              <a:buChar char="•"/>
            </a:pPr>
            <a:r>
              <a:rPr lang="en-US"/>
              <a:t>Fourth level</a:t>
            </a:r>
          </a:p>
          <a:p>
            <a:pPr marL="228600" lvl="4" indent="-228600" algn="l" defTabSz="914400" rtl="0" eaLnBrk="1" latinLnBrk="0" hangingPunct="1">
              <a:lnSpc>
                <a:spcPct val="90000"/>
              </a:lnSpc>
              <a:spcBef>
                <a:spcPts val="1000"/>
              </a:spcBef>
              <a:buClr>
                <a:schemeClr val="accent1"/>
              </a:buClr>
              <a:buFont typeface="Arial" panose="020B0604020202020204" pitchFamily="34" charset="0"/>
              <a:buChar char="•"/>
            </a:pPr>
            <a:r>
              <a:rPr lang="en-US"/>
              <a:t>Fifth level</a:t>
            </a:r>
            <a:endParaRPr lang="en-US" dirty="0"/>
          </a:p>
        </p:txBody>
      </p:sp>
      <p:sp>
        <p:nvSpPr>
          <p:cNvPr id="4" name="Date Placeholder 3">
            <a:extLst>
              <a:ext uri="{FF2B5EF4-FFF2-40B4-BE49-F238E27FC236}">
                <a16:creationId xmlns:a16="http://schemas.microsoft.com/office/drawing/2014/main" id="{B2178C60-04CF-E742-A1EA-B697DD3EEAAF}"/>
              </a:ext>
            </a:extLst>
          </p:cNvPr>
          <p:cNvSpPr>
            <a:spLocks noGrp="1"/>
          </p:cNvSpPr>
          <p:nvPr>
            <p:ph type="dt" sz="half" idx="2"/>
          </p:nvPr>
        </p:nvSpPr>
        <p:spPr>
          <a:xfrm>
            <a:off x="3358496" y="28287"/>
            <a:ext cx="4554909" cy="365125"/>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5" name="Footer Placeholder 4">
            <a:extLst>
              <a:ext uri="{FF2B5EF4-FFF2-40B4-BE49-F238E27FC236}">
                <a16:creationId xmlns:a16="http://schemas.microsoft.com/office/drawing/2014/main" id="{4569764C-39D8-C34E-B087-EB575ABC39B5}"/>
              </a:ext>
            </a:extLst>
          </p:cNvPr>
          <p:cNvSpPr>
            <a:spLocks noGrp="1"/>
          </p:cNvSpPr>
          <p:nvPr>
            <p:ph type="ftr" sz="quarter" idx="3"/>
          </p:nvPr>
        </p:nvSpPr>
        <p:spPr>
          <a:xfrm>
            <a:off x="4038600" y="6525139"/>
            <a:ext cx="4114800" cy="332861"/>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r>
              <a:rPr lang="en-US"/>
              <a:t>www.URL.com</a:t>
            </a:r>
            <a:endParaRPr lang="en-US" sz="1000" dirty="0"/>
          </a:p>
        </p:txBody>
      </p:sp>
      <p:sp>
        <p:nvSpPr>
          <p:cNvPr id="6" name="Slide Number Placeholder 5">
            <a:extLst>
              <a:ext uri="{FF2B5EF4-FFF2-40B4-BE49-F238E27FC236}">
                <a16:creationId xmlns:a16="http://schemas.microsoft.com/office/drawing/2014/main" id="{69909476-32C6-B74C-9831-8FB61E89E8BE}"/>
              </a:ext>
            </a:extLst>
          </p:cNvPr>
          <p:cNvSpPr>
            <a:spLocks noGrp="1"/>
          </p:cNvSpPr>
          <p:nvPr>
            <p:ph type="sldNum" sz="quarter" idx="4"/>
          </p:nvPr>
        </p:nvSpPr>
        <p:spPr>
          <a:xfrm>
            <a:off x="9306791" y="28287"/>
            <a:ext cx="2743200" cy="365125"/>
          </a:xfrm>
          <a:prstGeom prst="rect">
            <a:avLst/>
          </a:prstGeom>
        </p:spPr>
        <p:txBody>
          <a:bodyPr vert="horz" lIns="91440" tIns="45720" rIns="91440" bIns="45720" rtlCol="0" anchor="ctr"/>
          <a:lstStyle>
            <a:lvl1pPr algn="r">
              <a:defRPr sz="1200" b="0" i="0">
                <a:solidFill>
                  <a:schemeClr val="bg1"/>
                </a:solidFill>
                <a:latin typeface="Arial" panose="020B0604020202020204" pitchFamily="34" charset="0"/>
                <a:cs typeface="Arial" panose="020B0604020202020204" pitchFamily="34" charset="0"/>
              </a:defRPr>
            </a:lvl1pPr>
          </a:lstStyle>
          <a:p>
            <a:fld id="{2D121C0F-07A1-7248-9E9B-9D7EF008DFDD}" type="slidenum">
              <a:rPr lang="en-US" smtClean="0"/>
              <a:pPr/>
              <a:t>‹#›</a:t>
            </a:fld>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EF954D8-B4B7-446F-8729-20C67FD6064A}"/>
              </a:ext>
            </a:extLst>
          </p:cNvPr>
          <p:cNvSpPr/>
          <p:nvPr/>
        </p:nvSpPr>
        <p:spPr>
          <a:xfrm>
            <a:off x="0" y="0"/>
            <a:ext cx="12192000" cy="426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3575B642-B9EE-47EF-8877-DE1B947D538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40561" y="45750"/>
            <a:ext cx="745313" cy="327938"/>
          </a:xfrm>
          <a:prstGeom prst="rect">
            <a:avLst/>
          </a:prstGeom>
        </p:spPr>
      </p:pic>
      <p:cxnSp>
        <p:nvCxnSpPr>
          <p:cNvPr id="9" name="Straight Connector 8">
            <a:extLst>
              <a:ext uri="{FF2B5EF4-FFF2-40B4-BE49-F238E27FC236}">
                <a16:creationId xmlns:a16="http://schemas.microsoft.com/office/drawing/2014/main" id="{675EC941-E7F7-4CC2-9545-86A904A47D43}"/>
              </a:ext>
            </a:extLst>
          </p:cNvPr>
          <p:cNvCxnSpPr/>
          <p:nvPr/>
        </p:nvCxnSpPr>
        <p:spPr>
          <a:xfrm>
            <a:off x="541578" y="1473799"/>
            <a:ext cx="947811" cy="0"/>
          </a:xfrm>
          <a:prstGeom prst="line">
            <a:avLst/>
          </a:prstGeom>
          <a:ln w="31750">
            <a:solidFill>
              <a:srgbClr val="E26E1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AEECC4-2FC2-4A08-8896-AF407A551BDC}"/>
              </a:ext>
            </a:extLst>
          </p:cNvPr>
          <p:cNvSpPr/>
          <p:nvPr/>
        </p:nvSpPr>
        <p:spPr>
          <a:xfrm>
            <a:off x="0" y="6524787"/>
            <a:ext cx="12192000" cy="332861"/>
          </a:xfrm>
          <a:prstGeom prst="rect">
            <a:avLst/>
          </a:prstGeom>
          <a:solidFill>
            <a:srgbClr val="96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2D04864-7384-4209-B7C3-1E0AE6EA61C5}"/>
              </a:ext>
            </a:extLst>
          </p:cNvPr>
          <p:cNvGrpSpPr/>
          <p:nvPr/>
        </p:nvGrpSpPr>
        <p:grpSpPr>
          <a:xfrm>
            <a:off x="0" y="-6022"/>
            <a:ext cx="12213044" cy="6871498"/>
            <a:chOff x="5278" y="-13498"/>
            <a:chExt cx="12213044" cy="6871498"/>
          </a:xfrm>
        </p:grpSpPr>
        <p:pic>
          <p:nvPicPr>
            <p:cNvPr id="15" name="Picture 14">
              <a:extLst>
                <a:ext uri="{FF2B5EF4-FFF2-40B4-BE49-F238E27FC236}">
                  <a16:creationId xmlns:a16="http://schemas.microsoft.com/office/drawing/2014/main" id="{423B1871-FA41-4A05-BC5E-77092221ED74}"/>
                </a:ext>
              </a:extLst>
            </p:cNvPr>
            <p:cNvPicPr>
              <a:picLocks noChangeAspect="1"/>
            </p:cNvPicPr>
            <p:nvPr/>
          </p:nvPicPr>
          <p:blipFill>
            <a:blip r:embed="rId22"/>
            <a:stretch>
              <a:fillRect/>
            </a:stretch>
          </p:blipFill>
          <p:spPr>
            <a:xfrm>
              <a:off x="6087146" y="0"/>
              <a:ext cx="6122967" cy="6858000"/>
            </a:xfrm>
            <a:prstGeom prst="rect">
              <a:avLst/>
            </a:prstGeom>
          </p:spPr>
        </p:pic>
        <p:sp>
          <p:nvSpPr>
            <p:cNvPr id="16" name="Rectangle 2">
              <a:extLst>
                <a:ext uri="{FF2B5EF4-FFF2-40B4-BE49-F238E27FC236}">
                  <a16:creationId xmlns:a16="http://schemas.microsoft.com/office/drawing/2014/main" id="{F8D9D480-B484-4986-B869-2A9FA006E697}"/>
                </a:ext>
              </a:extLst>
            </p:cNvPr>
            <p:cNvSpPr/>
            <p:nvPr/>
          </p:nvSpPr>
          <p:spPr>
            <a:xfrm>
              <a:off x="5278" y="-13498"/>
              <a:ext cx="12213044" cy="6864022"/>
            </a:xfrm>
            <a:custGeom>
              <a:avLst/>
              <a:gdLst>
                <a:gd name="connsiteX0" fmla="*/ 0 w 12213044"/>
                <a:gd name="connsiteY0" fmla="*/ 0 h 6864022"/>
                <a:gd name="connsiteX1" fmla="*/ 12213044 w 12213044"/>
                <a:gd name="connsiteY1" fmla="*/ 0 h 6864022"/>
                <a:gd name="connsiteX2" fmla="*/ 12213044 w 12213044"/>
                <a:gd name="connsiteY2" fmla="*/ 6864022 h 6864022"/>
                <a:gd name="connsiteX3" fmla="*/ 0 w 12213044"/>
                <a:gd name="connsiteY3" fmla="*/ 6864022 h 6864022"/>
                <a:gd name="connsiteX4" fmla="*/ 0 w 12213044"/>
                <a:gd name="connsiteY4" fmla="*/ 0 h 6864022"/>
                <a:gd name="connsiteX0" fmla="*/ 0 w 12213044"/>
                <a:gd name="connsiteY0" fmla="*/ 0 h 6864022"/>
                <a:gd name="connsiteX1" fmla="*/ 6079530 w 12213044"/>
                <a:gd name="connsiteY1" fmla="*/ 7034 h 6864022"/>
                <a:gd name="connsiteX2" fmla="*/ 12213044 w 12213044"/>
                <a:gd name="connsiteY2" fmla="*/ 6864022 h 6864022"/>
                <a:gd name="connsiteX3" fmla="*/ 0 w 12213044"/>
                <a:gd name="connsiteY3" fmla="*/ 6864022 h 6864022"/>
                <a:gd name="connsiteX4" fmla="*/ 0 w 12213044"/>
                <a:gd name="connsiteY4" fmla="*/ 0 h 686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44" h="6864022">
                  <a:moveTo>
                    <a:pt x="0" y="0"/>
                  </a:moveTo>
                  <a:lnTo>
                    <a:pt x="6079530" y="7034"/>
                  </a:lnTo>
                  <a:lnTo>
                    <a:pt x="12213044" y="6864022"/>
                  </a:lnTo>
                  <a:lnTo>
                    <a:pt x="0" y="6864022"/>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a:extLst>
              <a:ext uri="{FF2B5EF4-FFF2-40B4-BE49-F238E27FC236}">
                <a16:creationId xmlns:a16="http://schemas.microsoft.com/office/drawing/2014/main" id="{5B92A585-4939-4E6B-BEB2-248AA96E35C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25593" y="397737"/>
            <a:ext cx="1442709" cy="863593"/>
          </a:xfrm>
          <a:prstGeom prst="rect">
            <a:avLst/>
          </a:prstGeom>
        </p:spPr>
      </p:pic>
    </p:spTree>
    <p:extLst>
      <p:ext uri="{BB962C8B-B14F-4D97-AF65-F5344CB8AC3E}">
        <p14:creationId xmlns:p14="http://schemas.microsoft.com/office/powerpoint/2010/main" val="11221656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00" r:id="rId10"/>
    <p:sldLayoutId id="2147483701" r:id="rId11"/>
    <p:sldLayoutId id="2147483702" r:id="rId12"/>
    <p:sldLayoutId id="2147483704" r:id="rId13"/>
    <p:sldLayoutId id="2147483695" r:id="rId14"/>
    <p:sldLayoutId id="2147483696" r:id="rId15"/>
    <p:sldLayoutId id="2147483697" r:id="rId16"/>
    <p:sldLayoutId id="2147483698" r:id="rId17"/>
    <p:sldLayoutId id="2147483699" r:id="rId18"/>
  </p:sldLayoutIdLst>
  <p:hf hdr="0"/>
  <p:txStyles>
    <p:titleStyle>
      <a:lvl1pPr algn="l" defTabSz="914400" rtl="0" eaLnBrk="1" latinLnBrk="0" hangingPunct="1">
        <a:lnSpc>
          <a:spcPct val="90000"/>
        </a:lnSpc>
        <a:spcBef>
          <a:spcPct val="0"/>
        </a:spcBef>
        <a:buNone/>
        <a:defRPr lang="en-US" sz="2800" b="1" i="0" kern="1200" dirty="0">
          <a:solidFill>
            <a:srgbClr val="2C78C9"/>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2400" b="0" i="0" kern="1200" dirty="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400" b="0" i="0" kern="1200" dirty="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000" b="0" i="0" kern="1200" dirty="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000" b="0" i="0" kern="1200" dirty="0">
          <a:solidFill>
            <a:srgbClr val="0A2463"/>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000" b="0" i="0" kern="1200" dirty="0" smtClean="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FC31A-0277-4F5B-A3C9-DA19C3B1B3F7}"/>
              </a:ext>
            </a:extLst>
          </p:cNvPr>
          <p:cNvSpPr>
            <a:spLocks noGrp="1"/>
          </p:cNvSpPr>
          <p:nvPr>
            <p:ph type="title"/>
          </p:nvPr>
        </p:nvSpPr>
        <p:spPr/>
        <p:txBody>
          <a:bodyPr/>
          <a:lstStyle/>
          <a:p>
            <a:r>
              <a:rPr lang="en-US" dirty="0"/>
              <a:t>VMG/AAHA Chart of Accounts Changes</a:t>
            </a:r>
          </a:p>
        </p:txBody>
      </p:sp>
      <p:sp>
        <p:nvSpPr>
          <p:cNvPr id="4" name="Text Placeholder 3">
            <a:extLst>
              <a:ext uri="{FF2B5EF4-FFF2-40B4-BE49-F238E27FC236}">
                <a16:creationId xmlns:a16="http://schemas.microsoft.com/office/drawing/2014/main" id="{2570F164-9A79-4BEB-9BE9-F6987D097D9F}"/>
              </a:ext>
            </a:extLst>
          </p:cNvPr>
          <p:cNvSpPr>
            <a:spLocks noGrp="1"/>
          </p:cNvSpPr>
          <p:nvPr>
            <p:ph type="body" sz="quarter" idx="13"/>
          </p:nvPr>
        </p:nvSpPr>
        <p:spPr/>
        <p:txBody>
          <a:bodyPr/>
          <a:lstStyle/>
          <a:p>
            <a:r>
              <a:rPr lang="en-US" dirty="0"/>
              <a:t>Beth Scott, CPA</a:t>
            </a:r>
          </a:p>
        </p:txBody>
      </p:sp>
      <p:sp>
        <p:nvSpPr>
          <p:cNvPr id="5" name="Text Placeholder 4">
            <a:extLst>
              <a:ext uri="{FF2B5EF4-FFF2-40B4-BE49-F238E27FC236}">
                <a16:creationId xmlns:a16="http://schemas.microsoft.com/office/drawing/2014/main" id="{83A2F958-A9A3-4110-BE45-1E679A8F33E8}"/>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ED6F25D6-4D34-4B4D-81F1-7E291CF249FD}"/>
              </a:ext>
            </a:extLst>
          </p:cNvPr>
          <p:cNvSpPr>
            <a:spLocks noGrp="1"/>
          </p:cNvSpPr>
          <p:nvPr>
            <p:ph type="body" sz="quarter" idx="16"/>
          </p:nvPr>
        </p:nvSpPr>
        <p:spPr/>
        <p:txBody>
          <a:bodyPr/>
          <a:lstStyle/>
          <a:p>
            <a:r>
              <a:rPr lang="en-US" dirty="0"/>
              <a:t>November 2025</a:t>
            </a:r>
          </a:p>
        </p:txBody>
      </p:sp>
      <p:pic>
        <p:nvPicPr>
          <p:cNvPr id="15" name="Picture 14" descr="A black and white logo&#10;&#10;AI-generated content may be incorrect.">
            <a:extLst>
              <a:ext uri="{FF2B5EF4-FFF2-40B4-BE49-F238E27FC236}">
                <a16:creationId xmlns:a16="http://schemas.microsoft.com/office/drawing/2014/main" id="{125BC606-B11C-840A-372C-A685E61EB163}"/>
              </a:ext>
            </a:extLst>
          </p:cNvPr>
          <p:cNvPicPr>
            <a:picLocks noChangeAspect="1"/>
          </p:cNvPicPr>
          <p:nvPr/>
        </p:nvPicPr>
        <p:blipFill>
          <a:blip r:embed="rId2"/>
          <a:stretch>
            <a:fillRect/>
          </a:stretch>
        </p:blipFill>
        <p:spPr>
          <a:xfrm>
            <a:off x="2148468" y="372014"/>
            <a:ext cx="2706187" cy="1014820"/>
          </a:xfrm>
          <a:prstGeom prst="rect">
            <a:avLst/>
          </a:prstGeom>
        </p:spPr>
      </p:pic>
      <p:sp>
        <p:nvSpPr>
          <p:cNvPr id="19" name="Picture Placeholder 18">
            <a:extLst>
              <a:ext uri="{FF2B5EF4-FFF2-40B4-BE49-F238E27FC236}">
                <a16:creationId xmlns:a16="http://schemas.microsoft.com/office/drawing/2014/main" id="{EBA56A55-C955-5612-9E5B-CF51F103244C}"/>
              </a:ext>
            </a:extLst>
          </p:cNvPr>
          <p:cNvSpPr>
            <a:spLocks noGrp="1"/>
          </p:cNvSpPr>
          <p:nvPr>
            <p:ph type="pic" sz="quarter" idx="15"/>
          </p:nvPr>
        </p:nvSpPr>
        <p:spPr/>
        <p:txBody>
          <a:bodyPr/>
          <a:lstStyle/>
          <a:p>
            <a:endParaRPr lang="en-US"/>
          </a:p>
        </p:txBody>
      </p:sp>
      <p:pic>
        <p:nvPicPr>
          <p:cNvPr id="20" name="Picture 19" descr="A red and black logo&#10;&#10;AI-generated content may be incorrect.">
            <a:extLst>
              <a:ext uri="{FF2B5EF4-FFF2-40B4-BE49-F238E27FC236}">
                <a16:creationId xmlns:a16="http://schemas.microsoft.com/office/drawing/2014/main" id="{5E01B816-124B-1E56-84CF-FF6C52804265}"/>
              </a:ext>
            </a:extLst>
          </p:cNvPr>
          <p:cNvPicPr>
            <a:picLocks noChangeAspect="1"/>
          </p:cNvPicPr>
          <p:nvPr/>
        </p:nvPicPr>
        <p:blipFill>
          <a:blip r:embed="rId3"/>
          <a:stretch>
            <a:fillRect/>
          </a:stretch>
        </p:blipFill>
        <p:spPr>
          <a:xfrm>
            <a:off x="5070022" y="286156"/>
            <a:ext cx="919424" cy="1101324"/>
          </a:xfrm>
          <a:prstGeom prst="rect">
            <a:avLst/>
          </a:prstGeom>
        </p:spPr>
      </p:pic>
      <p:pic>
        <p:nvPicPr>
          <p:cNvPr id="2" name="Picture 1" descr="A red and white logo&#10;&#10;AI-generated content may be incorrect.">
            <a:extLst>
              <a:ext uri="{FF2B5EF4-FFF2-40B4-BE49-F238E27FC236}">
                <a16:creationId xmlns:a16="http://schemas.microsoft.com/office/drawing/2014/main" id="{915C8578-A9A8-1E4F-E0C7-A34C96A77C5E}"/>
              </a:ext>
            </a:extLst>
          </p:cNvPr>
          <p:cNvPicPr>
            <a:picLocks noChangeAspect="1"/>
          </p:cNvPicPr>
          <p:nvPr/>
        </p:nvPicPr>
        <p:blipFill>
          <a:blip r:embed="rId4"/>
          <a:stretch>
            <a:fillRect/>
          </a:stretch>
        </p:blipFill>
        <p:spPr>
          <a:xfrm>
            <a:off x="5070022" y="316939"/>
            <a:ext cx="919424" cy="712791"/>
          </a:xfrm>
          <a:prstGeom prst="rect">
            <a:avLst/>
          </a:prstGeom>
        </p:spPr>
      </p:pic>
    </p:spTree>
    <p:extLst>
      <p:ext uri="{BB962C8B-B14F-4D97-AF65-F5344CB8AC3E}">
        <p14:creationId xmlns:p14="http://schemas.microsoft.com/office/powerpoint/2010/main" val="211105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F29B-E9FA-D751-6727-0E3C34C474D4}"/>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E1327CC0-C513-E9AD-A16D-DE12F9CED2F2}"/>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75A0A13E-AA6B-B05E-FFA9-12E2CE7739AA}"/>
              </a:ext>
            </a:extLst>
          </p:cNvPr>
          <p:cNvSpPr>
            <a:spLocks noGrp="1"/>
          </p:cNvSpPr>
          <p:nvPr>
            <p:ph sz="quarter" idx="17"/>
          </p:nvPr>
        </p:nvSpPr>
        <p:spPr>
          <a:xfrm>
            <a:off x="6505303" y="1793045"/>
            <a:ext cx="5119532" cy="4202275"/>
          </a:xfrm>
        </p:spPr>
        <p:txBody>
          <a:bodyPr>
            <a:normAutofit fontScale="77500" lnSpcReduction="20000"/>
          </a:bodyPr>
          <a:lstStyle/>
          <a:p>
            <a:pPr marL="457200" marR="0" algn="ctr">
              <a:lnSpc>
                <a:spcPct val="125000"/>
              </a:lnSpc>
              <a:buNone/>
            </a:pPr>
            <a:r>
              <a:rPr lang="en-US" sz="19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9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gn="just">
              <a:lnSpc>
                <a:spcPct val="125000"/>
              </a:lnSpc>
              <a:buNone/>
            </a:pPr>
            <a:r>
              <a:rPr lang="en-US" sz="1900" b="1" dirty="0">
                <a:effectLst/>
                <a:latin typeface="Arial" panose="020B0604020202020204" pitchFamily="34" charset="0"/>
                <a:ea typeface="Calibri" panose="020F0502020204030204" pitchFamily="34" charset="0"/>
                <a:cs typeface="Times New Roman" panose="02020603050405020304" pitchFamily="18" charset="0"/>
              </a:rPr>
              <a:t>5010 · Exam Revenue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77470" indent="0" algn="just">
              <a:lnSpc>
                <a:spcPct val="125000"/>
              </a:lnSpc>
              <a:buNone/>
            </a:pPr>
            <a:r>
              <a:rPr lang="en-US" sz="1900" dirty="0"/>
              <a:t>This revenue center inc</a:t>
            </a:r>
            <a:r>
              <a:rPr lang="en-US" sz="2100" dirty="0"/>
              <a:t>ludes outpatient exams, consultations, and many professional services that are performed during the exam, such as nail, wing and teeth trims, anal gland expression, minor ear cleaning, soft paw application, diabetic glucose sensor application, outpatient medication administration fees, poison control consultation fees, telemedicine exam/consults, microchip implantation, health certificates, house call fees, euthanasia services and </a:t>
            </a:r>
            <a:r>
              <a:rPr lang="en-US" sz="2100" dirty="0">
                <a:highlight>
                  <a:srgbClr val="FFFF00"/>
                </a:highlight>
              </a:rPr>
              <a:t>euthanasia solution</a:t>
            </a:r>
            <a:r>
              <a:rPr lang="en-US" sz="2100" dirty="0"/>
              <a:t>. More extensive diagnostic procedures completed at time of examination are tracked elsewhere.</a:t>
            </a:r>
            <a:endParaRPr lang="en-US" sz="2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45F7BD5-E719-6CC1-091C-06F57CFFBB16}"/>
              </a:ext>
            </a:extLst>
          </p:cNvPr>
          <p:cNvSpPr>
            <a:spLocks noGrp="1"/>
          </p:cNvSpPr>
          <p:nvPr>
            <p:ph sz="quarter" idx="18"/>
          </p:nvPr>
        </p:nvSpPr>
        <p:spPr/>
        <p:txBody>
          <a:bodyPr>
            <a:normAutofit fontScale="85000" lnSpcReduction="10000"/>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gn="just">
              <a:lnSpc>
                <a:spcPct val="115000"/>
              </a:lnSpc>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5010 · Exam Revenue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77470" indent="0" algn="just">
              <a:lnSpc>
                <a:spcPct val="115000"/>
              </a:lnSpc>
              <a:buNone/>
            </a:pPr>
            <a:r>
              <a:rPr lang="en-US" sz="1800" dirty="0">
                <a:effectLst/>
                <a:latin typeface="Arial" panose="020B0604020202020204" pitchFamily="34" charset="0"/>
                <a:ea typeface="Arial" panose="020B0604020202020204" pitchFamily="34" charset="0"/>
                <a:cs typeface="Arial" panose="020B0604020202020204" pitchFamily="34" charset="0"/>
              </a:rPr>
              <a:t>This revenue center includes outpatient exams, consultations, services, nail trims, anal glands and ear cleaning (not associated with grooming); minor outpatient treatments, poison control consultation fees, outpatient wound care, microchip implantation and health certificates. More extensive diagnostic procedures completed at time of examination, such as hematology and serum chemistry tests, are coded to </a:t>
            </a:r>
            <a:r>
              <a:rPr lang="en-US" sz="1800" i="1" dirty="0">
                <a:effectLst/>
                <a:latin typeface="Arial" panose="020B0604020202020204" pitchFamily="34" charset="0"/>
                <a:ea typeface="Arial" panose="020B0604020202020204" pitchFamily="34" charset="0"/>
                <a:cs typeface="Arial" panose="020B0604020202020204" pitchFamily="34" charset="0"/>
              </a:rPr>
              <a:t>laboratory revenues</a:t>
            </a:r>
            <a:r>
              <a:rPr lang="en-US" sz="1800" dirty="0">
                <a:effectLst/>
                <a:latin typeface="Arial" panose="020B0604020202020204" pitchFamily="34" charset="0"/>
                <a:ea typeface="Arial" panose="020B0604020202020204" pitchFamily="34" charset="0"/>
                <a:cs typeface="Arial" panose="020B0604020202020204" pitchFamily="34" charset="0"/>
              </a:rPr>
              <a:t>, whether conducted on an inpatient or an outpatient basis. Euthanasia services are included in this account (do not include mortuary services; see account 5050).</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F44CD3FF-AE11-9F81-5F8C-0E84B36732B7}"/>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1E80CBDD-7118-25BE-9177-CB9F73B72B47}"/>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92583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7594B-DCF6-4BF0-51E7-252DED875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590C8-CA5E-3B61-6331-3C9B31FD24AD}"/>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AF0F3758-C58A-9C79-4330-2085845E71F3}"/>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617E1F92-9E48-27A7-FD23-8E894EA0C6C7}"/>
              </a:ext>
            </a:extLst>
          </p:cNvPr>
          <p:cNvSpPr>
            <a:spLocks noGrp="1"/>
          </p:cNvSpPr>
          <p:nvPr>
            <p:ph sz="quarter" idx="17"/>
          </p:nvPr>
        </p:nvSpPr>
        <p:spPr>
          <a:xfrm>
            <a:off x="6505303" y="1614615"/>
            <a:ext cx="5119532" cy="4786185"/>
          </a:xfrm>
        </p:spPr>
        <p:txBody>
          <a:bodyPr>
            <a:normAutofit fontScale="55000" lnSpcReduction="20000"/>
          </a:bodyPr>
          <a:lstStyle/>
          <a:p>
            <a:pPr marL="457200" marR="0" algn="ctr">
              <a:lnSpc>
                <a:spcPct val="115000"/>
              </a:lnSpc>
              <a:buNone/>
            </a:pPr>
            <a:r>
              <a:rPr lang="en-US" sz="27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27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77470" algn="just">
              <a:lnSpc>
                <a:spcPct val="115000"/>
              </a:lnSpc>
              <a:buNone/>
            </a:pPr>
            <a:r>
              <a:rPr lang="en-US" sz="2700" b="1" dirty="0">
                <a:effectLst/>
                <a:latin typeface="Arial" panose="020B0604020202020204" pitchFamily="34" charset="0"/>
                <a:ea typeface="Arial" panose="020B0604020202020204" pitchFamily="34" charset="0"/>
                <a:cs typeface="Arial" panose="020B0604020202020204" pitchFamily="34" charset="0"/>
              </a:rPr>
              <a:t>5020 · Hospitalization &amp; Treatment Revenue </a:t>
            </a:r>
            <a:r>
              <a:rPr lang="en-US" sz="2700" b="1" i="1" dirty="0">
                <a:effectLst/>
                <a:latin typeface="Arial" panose="020B0604020202020204" pitchFamily="34" charset="0"/>
                <a:ea typeface="Arial" panose="020B0604020202020204" pitchFamily="34" charset="0"/>
                <a:cs typeface="Arial" panose="020B0604020202020204" pitchFamily="34" charset="0"/>
              </a:rPr>
              <a:t> </a:t>
            </a:r>
            <a:endParaRPr lang="en-US" sz="2700" dirty="0">
              <a:effectLst/>
              <a:latin typeface="Arial" panose="020B0604020202020204" pitchFamily="34" charset="0"/>
              <a:ea typeface="Arial" panose="020B0604020202020204" pitchFamily="34" charset="0"/>
              <a:cs typeface="Times New Roman" panose="02020603050405020304" pitchFamily="18" charset="0"/>
            </a:endParaRPr>
          </a:p>
          <a:p>
            <a:pPr marL="230188" indent="0">
              <a:lnSpc>
                <a:spcPct val="120000"/>
              </a:lnSpc>
              <a:buNone/>
            </a:pPr>
            <a:r>
              <a:rPr lang="en-US" dirty="0"/>
              <a:t>This revenue center includes hospitalization (day or night), and inpatient services. Includes critical and nursing care, oxygen (even though the cost for oxygen is tracked under 6600 Anesthesia), in-patient medication administration, heat support, stomach tubing and lavage, enemas, continuous blood pressure monitoring (not to be confused with diagnostic blood pressure measurement), heartworm treatment support, tattoo services, bandages, casts, urinary catheterization, therapeutic abdominocentesis and thoracentesis, inpatient non-surgical wound care. Includes theriogenology services such as semen collection and preparation, insemination, obstetrical assistance, and neonatal care and stem cell therapy. Track medical boarding here and medication administration for boarding pets. If your practice offers minimal boarding services, please track these boarding services under 6020 Prof. Services Hospitalization &amp; Treatments. </a:t>
            </a:r>
            <a:r>
              <a:rPr lang="en-US" dirty="0">
                <a:highlight>
                  <a:srgbClr val="FFFF00"/>
                </a:highlight>
              </a:rPr>
              <a:t>Inventory items sold to clients and/or used in-house/for treatments are also tracked here, i.e., syringes), needles, vet wrap and other bandage supplies, cotton balls, tongue depressors, etc. </a:t>
            </a:r>
            <a:endParaRPr lang="en-US"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7C4B40F-4278-124F-C40A-557E683F10A0}"/>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77470" algn="just">
              <a:lnSpc>
                <a:spcPct val="115000"/>
              </a:lnSpc>
              <a:buNone/>
            </a:pPr>
            <a:r>
              <a:rPr lang="en-US" sz="1500" b="1" dirty="0">
                <a:effectLst/>
                <a:latin typeface="Arial" panose="020B0604020202020204" pitchFamily="34" charset="0"/>
                <a:ea typeface="Arial" panose="020B0604020202020204" pitchFamily="34" charset="0"/>
                <a:cs typeface="Arial" panose="020B0604020202020204" pitchFamily="34" charset="0"/>
              </a:rPr>
              <a:t>5020 · Hospitalization &amp; Treatment Revenue </a:t>
            </a:r>
            <a:r>
              <a:rPr lang="en-US" sz="1500" b="1" i="1" dirty="0">
                <a:effectLst/>
                <a:latin typeface="Arial" panose="020B0604020202020204" pitchFamily="34" charset="0"/>
                <a:ea typeface="Arial" panose="020B0604020202020204" pitchFamily="34" charset="0"/>
                <a:cs typeface="Arial" panose="020B0604020202020204" pitchFamily="34" charset="0"/>
              </a:rPr>
              <a:t> </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marR="77470" indent="0" algn="just">
              <a:lnSpc>
                <a:spcPct val="115000"/>
              </a:lnSpc>
              <a:buNone/>
            </a:pPr>
            <a:r>
              <a:rPr lang="en-US" sz="1500" dirty="0">
                <a:effectLst/>
                <a:latin typeface="Arial" panose="020B0604020202020204" pitchFamily="34" charset="0"/>
                <a:ea typeface="Arial" panose="020B0604020202020204" pitchFamily="34" charset="0"/>
                <a:cs typeface="Arial" panose="020B0604020202020204" pitchFamily="34" charset="0"/>
              </a:rPr>
              <a:t>This revenue center includes hospitalization (day or night), and inpatient services.  Includes professional care, critical care, nursing care, oxygen, heat support, stomach tubing and lavage, enemas, continuous blood pressure monitoring, heartworm treatment support, tattoo services, bandages, casts, urinary catheterization, therapeutic abdominocentesis or thoracentesis, inpatient non-surgical wound care. Includes theriogenology services such as semen collection and preparation, insemination, obstetrical assistance, and neonatal care. Also includes Stem Cell Therapy. </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77E8DB51-AD71-7BD5-4227-6ABCAF764775}"/>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BA9991D9-E166-C12D-54EA-E95D5F3FC540}"/>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76179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EBB17-FD41-F95F-B7E4-7C4DB7802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7E53C-21B5-D03E-587C-B48D135497B9}"/>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AEB70F9B-634E-BC86-742D-3C40E5E8A290}"/>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00454BE0-DEC7-64A7-3FD2-DD6F3917252A}"/>
              </a:ext>
            </a:extLst>
          </p:cNvPr>
          <p:cNvSpPr>
            <a:spLocks noGrp="1"/>
          </p:cNvSpPr>
          <p:nvPr>
            <p:ph sz="quarter" idx="17"/>
          </p:nvPr>
        </p:nvSpPr>
        <p:spPr/>
        <p:txBody>
          <a:bodyPr>
            <a:normAutofit fontScale="77500" lnSpcReduction="20000"/>
          </a:bodyPr>
          <a:lstStyle/>
          <a:p>
            <a:pPr marL="457200" marR="0" algn="ctr">
              <a:lnSpc>
                <a:spcPct val="134000"/>
              </a:lnSpc>
              <a:buNone/>
            </a:pPr>
            <a:r>
              <a:rPr lang="en-US" sz="2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23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gn="just">
              <a:lnSpc>
                <a:spcPct val="134000"/>
              </a:lnSpc>
              <a:buNone/>
            </a:pPr>
            <a:r>
              <a:rPr lang="en-US" sz="1900" b="1" dirty="0">
                <a:effectLst/>
                <a:ea typeface="Calibri" panose="020F0502020204030204" pitchFamily="34" charset="0"/>
                <a:cs typeface="Times New Roman" panose="02020603050405020304" pitchFamily="18" charset="0"/>
              </a:rPr>
              <a:t>5030 · Diagnostic Services Revenue </a:t>
            </a:r>
            <a:endParaRPr lang="en-US" sz="1900" dirty="0">
              <a:effectLst/>
              <a:ea typeface="Calibri" panose="020F0502020204030204" pitchFamily="34" charset="0"/>
              <a:cs typeface="Times New Roman" panose="02020603050405020304" pitchFamily="18" charset="0"/>
            </a:endParaRPr>
          </a:p>
          <a:p>
            <a:pPr>
              <a:lnSpc>
                <a:spcPct val="114000"/>
              </a:lnSpc>
              <a:buNone/>
            </a:pPr>
            <a:r>
              <a:rPr lang="en-US" sz="1500" dirty="0">
                <a:effectLst/>
                <a:ea typeface="Calibri" panose="020F0502020204030204" pitchFamily="34" charset="0"/>
                <a:cs typeface="Arial" panose="020B0604020202020204" pitchFamily="34" charset="0"/>
              </a:rPr>
              <a:t>	</a:t>
            </a:r>
            <a:r>
              <a:rPr lang="en-US" sz="2100" dirty="0"/>
              <a:t>This revenue center includes fees charged for blood pressure measurement, EKG/ECG tracing procedures performed in-house or by outside services (including Holter monitor), </a:t>
            </a:r>
            <a:r>
              <a:rPr lang="en-US" sz="2100" dirty="0">
                <a:highlight>
                  <a:srgbClr val="FFFF00"/>
                </a:highlight>
              </a:rPr>
              <a:t>EKG/ECG consults</a:t>
            </a:r>
            <a:r>
              <a:rPr lang="en-US" sz="2100" dirty="0"/>
              <a:t>, ophthalmology-related tests (tear/lacrimation tests, corneal staining procedures, intraocular pressure measurement), bone marrow aspiration procedures, water deprivation tests, </a:t>
            </a:r>
            <a:r>
              <a:rPr lang="en-US" sz="2100" dirty="0" err="1"/>
              <a:t>tensilon</a:t>
            </a:r>
            <a:r>
              <a:rPr lang="en-US" sz="2100" dirty="0"/>
              <a:t> tests, CSF tap, diagnostic abdominocentesis or thoracentesis procedures, intradermal allergy testing when performed in-house and necropsy procedure.</a:t>
            </a:r>
            <a:endParaRPr lang="en-US" sz="2100" dirty="0">
              <a:effectLst/>
              <a:ea typeface="Arial" panose="020B06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E4F48EC-82F7-DC95-5737-0D1F28F43BE9}"/>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gn="just">
              <a:lnSpc>
                <a:spcPct val="115000"/>
              </a:lnSpc>
              <a:buNone/>
            </a:pPr>
            <a:r>
              <a:rPr lang="en-US" sz="1500" b="1" dirty="0">
                <a:effectLst/>
                <a:ea typeface="Calibri" panose="020F0502020204030204" pitchFamily="34" charset="0"/>
                <a:cs typeface="Times New Roman" panose="02020603050405020304" pitchFamily="18" charset="0"/>
              </a:rPr>
              <a:t>5030 · Diagnostic Services Revenue </a:t>
            </a:r>
            <a:endParaRPr lang="en-US" sz="1500" dirty="0">
              <a:effectLst/>
              <a:ea typeface="Calibri" panose="020F0502020204030204" pitchFamily="34" charset="0"/>
              <a:cs typeface="Times New Roman" panose="02020603050405020304" pitchFamily="18" charset="0"/>
            </a:endParaRPr>
          </a:p>
          <a:p>
            <a:pPr>
              <a:lnSpc>
                <a:spcPct val="114000"/>
              </a:lnSpc>
              <a:buNone/>
            </a:pPr>
            <a:r>
              <a:rPr lang="en-US" sz="1500" dirty="0">
                <a:effectLst/>
                <a:ea typeface="Calibri" panose="020F0502020204030204" pitchFamily="34" charset="0"/>
                <a:cs typeface="Arial" panose="020B0604020202020204" pitchFamily="34" charset="0"/>
              </a:rPr>
              <a:t>	This revenue center includes fees charged for blood pressure measurement, EKG/ECG tracing procedures (including Holter monitor use), ophthalmology-related tests (tear/lacrimation testing, corneal staining procedures, intraocular pressure measurement), bone marrow aspiration procedures, water deprivation tests, </a:t>
            </a:r>
            <a:r>
              <a:rPr lang="en-US" sz="1500" dirty="0" err="1">
                <a:effectLst/>
                <a:ea typeface="Calibri" panose="020F0502020204030204" pitchFamily="34" charset="0"/>
                <a:cs typeface="Arial" panose="020B0604020202020204" pitchFamily="34" charset="0"/>
              </a:rPr>
              <a:t>Tensilon</a:t>
            </a:r>
            <a:r>
              <a:rPr lang="en-US" sz="1500" dirty="0">
                <a:effectLst/>
                <a:ea typeface="Calibri" panose="020F0502020204030204" pitchFamily="34" charset="0"/>
                <a:cs typeface="Arial" panose="020B0604020202020204" pitchFamily="34" charset="0"/>
              </a:rPr>
              <a:t> tests, CSF tap procedures, diagnostic abdominocentesis or thoracentesis procedures, intradermal allergy testing and necropsy procedure.</a:t>
            </a:r>
            <a:endParaRPr lang="en-US" sz="1500" dirty="0">
              <a:effectLst/>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72E76B44-E495-0E10-CC8C-A64E5530B6EA}"/>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EBEC2662-4361-312F-0614-F63AE1572F65}"/>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318965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06DA1-70B5-9182-A713-6C81C9C74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99686-67E6-8DCF-8E27-0495B9E3BB70}"/>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216874CA-F568-D7D1-4C50-5C2BE2B38DC5}"/>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0CA10DFD-DEA7-0C7E-505A-BA4D02F70617}"/>
              </a:ext>
            </a:extLst>
          </p:cNvPr>
          <p:cNvSpPr>
            <a:spLocks noGrp="1"/>
          </p:cNvSpPr>
          <p:nvPr>
            <p:ph sz="quarter" idx="17"/>
          </p:nvPr>
        </p:nvSpPr>
        <p:spPr/>
        <p:txBody>
          <a:bodyPr>
            <a:normAutofit fontScale="62500" lnSpcReduction="20000"/>
          </a:bodyPr>
          <a:lstStyle/>
          <a:p>
            <a:pPr marL="457200" marR="0" algn="ctr">
              <a:lnSpc>
                <a:spcPct val="125000"/>
              </a:lnSpc>
              <a:buNone/>
            </a:pPr>
            <a:r>
              <a:rPr lang="en-US" sz="27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27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75565" algn="just">
              <a:lnSpc>
                <a:spcPct val="125000"/>
              </a:lnSpc>
              <a:buNone/>
            </a:pPr>
            <a:r>
              <a:rPr lang="en-US" b="1" dirty="0">
                <a:effectLst/>
                <a:latin typeface="Arial" panose="020B0604020202020204" pitchFamily="34" charset="0"/>
                <a:ea typeface="Arial" panose="020B0604020202020204" pitchFamily="34" charset="0"/>
                <a:cs typeface="Arial" panose="020B0604020202020204" pitchFamily="34" charset="0"/>
              </a:rPr>
              <a:t>5110 · Injection Revenue </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R="74295" indent="0" algn="just">
              <a:lnSpc>
                <a:spcPct val="125000"/>
              </a:lnSpc>
              <a:buNone/>
            </a:pPr>
            <a:r>
              <a:rPr lang="en-US" dirty="0"/>
              <a:t>This revenue center includes income from FDA inpatient and outpatient injections and any injection fee and any associated packing/dispensing fees. Insulin, </a:t>
            </a:r>
            <a:r>
              <a:rPr lang="en-US" dirty="0" err="1"/>
              <a:t>Immiticide</a:t>
            </a:r>
            <a:r>
              <a:rPr lang="en-US" dirty="0"/>
              <a:t>®, </a:t>
            </a:r>
            <a:r>
              <a:rPr lang="en-US" dirty="0" err="1"/>
              <a:t>Cytopoint</a:t>
            </a:r>
            <a:r>
              <a:rPr lang="en-US" dirty="0"/>
              <a:t>®, </a:t>
            </a:r>
            <a:r>
              <a:rPr lang="en-US" dirty="0" err="1">
                <a:highlight>
                  <a:srgbClr val="FFFF00"/>
                </a:highlight>
              </a:rPr>
              <a:t>Solensia</a:t>
            </a:r>
            <a:r>
              <a:rPr lang="en-US" dirty="0">
                <a:highlight>
                  <a:srgbClr val="FFFF00"/>
                </a:highlight>
              </a:rPr>
              <a:t>®, and </a:t>
            </a:r>
            <a:r>
              <a:rPr lang="en-US" dirty="0" err="1">
                <a:highlight>
                  <a:srgbClr val="FFFF00"/>
                </a:highlight>
              </a:rPr>
              <a:t>Librela</a:t>
            </a:r>
            <a:r>
              <a:rPr lang="en-US" dirty="0">
                <a:highlight>
                  <a:srgbClr val="FFFF00"/>
                </a:highlight>
              </a:rPr>
              <a:t>®</a:t>
            </a:r>
            <a:r>
              <a:rPr lang="en-US" dirty="0"/>
              <a:t> are included in this account as well as FDA hyposensitization treatment (allergy) </a:t>
            </a:r>
            <a:r>
              <a:rPr lang="en-US" u="sng" dirty="0"/>
              <a:t>injections</a:t>
            </a:r>
            <a:r>
              <a:rPr lang="en-US" dirty="0"/>
              <a:t>. </a:t>
            </a:r>
            <a:r>
              <a:rPr lang="en-US" u="sng" dirty="0"/>
              <a:t>Does </a:t>
            </a:r>
            <a:r>
              <a:rPr lang="en-US" b="1" u="sng" dirty="0"/>
              <a:t>not</a:t>
            </a:r>
            <a:r>
              <a:rPr lang="en-US" u="sng" dirty="0"/>
              <a:t> include</a:t>
            </a:r>
            <a:r>
              <a:rPr lang="en-US" dirty="0"/>
              <a:t> income from injectable anesthetics, analgesics, tranquilizers, anxiolytic agents, sedating agents, euthanasia solutions or injectable heartworm preventatives. See 5600 Anesthesia, Sedatives, and Tranquilizers for details on items included in the Anesthesia revenue center; </a:t>
            </a:r>
            <a:r>
              <a:rPr lang="en-US" u="sng" dirty="0"/>
              <a:t>injectable</a:t>
            </a:r>
            <a:r>
              <a:rPr lang="en-US" dirty="0"/>
              <a:t> parasite preventatives should be coded as </a:t>
            </a:r>
            <a:r>
              <a:rPr lang="en-US" dirty="0">
                <a:highlight>
                  <a:srgbClr val="FFFF00"/>
                </a:highlight>
              </a:rPr>
              <a:t>5125 FDA RX Injectable Parasite Prevention</a:t>
            </a:r>
            <a:r>
              <a:rPr lang="en-US" dirty="0"/>
              <a:t>.</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EEE089F-5C0F-0095-5550-ABA4D8461D85}"/>
              </a:ext>
            </a:extLst>
          </p:cNvPr>
          <p:cNvSpPr>
            <a:spLocks noGrp="1"/>
          </p:cNvSpPr>
          <p:nvPr>
            <p:ph sz="quarter" idx="18"/>
          </p:nvPr>
        </p:nvSpPr>
        <p:spPr/>
        <p:txBody>
          <a:bodyPr>
            <a:normAutofit fontScale="92500" lnSpcReduction="10000"/>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75565" algn="just">
              <a:lnSpc>
                <a:spcPct val="115000"/>
              </a:lnSpc>
              <a:buNone/>
            </a:pPr>
            <a:r>
              <a:rPr lang="en-US" sz="1600" b="1" dirty="0">
                <a:effectLst/>
                <a:latin typeface="Arial" panose="020B0604020202020204" pitchFamily="34" charset="0"/>
                <a:ea typeface="Arial" panose="020B0604020202020204" pitchFamily="34" charset="0"/>
                <a:cs typeface="Arial" panose="020B0604020202020204" pitchFamily="34" charset="0"/>
              </a:rPr>
              <a:t>5110 · Injection Revenue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R="74295" indent="0" algn="just">
              <a:lnSpc>
                <a:spcPct val="115000"/>
              </a:lnSpc>
              <a:buNone/>
            </a:pPr>
            <a:r>
              <a:rPr lang="en-US" sz="1600" dirty="0">
                <a:effectLst/>
                <a:latin typeface="Arial" panose="020B0604020202020204" pitchFamily="34" charset="0"/>
                <a:ea typeface="Arial" panose="020B0604020202020204" pitchFamily="34" charset="0"/>
                <a:cs typeface="Arial" panose="020B0604020202020204" pitchFamily="34" charset="0"/>
              </a:rPr>
              <a:t>This revenue center includes income from FDA inpatient and outpatient injections and any injection fee and any associated packing/dispensing fees. Insulin, </a:t>
            </a:r>
            <a:r>
              <a:rPr lang="en-US" sz="1600" dirty="0" err="1">
                <a:effectLst/>
                <a:latin typeface="Arial" panose="020B0604020202020204" pitchFamily="34" charset="0"/>
                <a:ea typeface="Arial" panose="020B0604020202020204" pitchFamily="34" charset="0"/>
                <a:cs typeface="Arial" panose="020B0604020202020204" pitchFamily="34" charset="0"/>
              </a:rPr>
              <a:t>Immiticide</a:t>
            </a:r>
            <a:r>
              <a:rPr lang="en-US" sz="1600" dirty="0">
                <a:effectLst/>
                <a:latin typeface="Arial" panose="020B0604020202020204" pitchFamily="34" charset="0"/>
                <a:ea typeface="Arial" panose="020B0604020202020204" pitchFamily="34" charset="0"/>
                <a:cs typeface="Arial" panose="020B0604020202020204" pitchFamily="34" charset="0"/>
              </a:rPr>
              <a:t> and </a:t>
            </a:r>
            <a:r>
              <a:rPr lang="en-US" sz="1600" dirty="0" err="1">
                <a:effectLst/>
                <a:latin typeface="Arial" panose="020B0604020202020204" pitchFamily="34" charset="0"/>
                <a:ea typeface="Arial" panose="020B0604020202020204" pitchFamily="34" charset="0"/>
                <a:cs typeface="Arial" panose="020B0604020202020204" pitchFamily="34" charset="0"/>
              </a:rPr>
              <a:t>Cytopoint</a:t>
            </a:r>
            <a:r>
              <a:rPr lang="en-US" sz="1600" dirty="0">
                <a:effectLst/>
                <a:latin typeface="Arial" panose="020B0604020202020204" pitchFamily="34" charset="0"/>
                <a:ea typeface="Arial" panose="020B0604020202020204" pitchFamily="34" charset="0"/>
                <a:cs typeface="Arial" panose="020B0604020202020204" pitchFamily="34" charset="0"/>
              </a:rPr>
              <a:t> are included in this account as well as </a:t>
            </a:r>
            <a:r>
              <a:rPr lang="en-US" sz="1600" dirty="0" err="1">
                <a:effectLst/>
                <a:latin typeface="Arial" panose="020B0604020202020204" pitchFamily="34" charset="0"/>
                <a:ea typeface="Arial" panose="020B0604020202020204" pitchFamily="34" charset="0"/>
                <a:cs typeface="Arial" panose="020B0604020202020204" pitchFamily="34" charset="0"/>
              </a:rPr>
              <a:t>hyposensitization</a:t>
            </a:r>
            <a:r>
              <a:rPr lang="en-US" sz="1600" dirty="0">
                <a:effectLst/>
                <a:latin typeface="Arial" panose="020B0604020202020204" pitchFamily="34" charset="0"/>
                <a:ea typeface="Arial" panose="020B0604020202020204" pitchFamily="34" charset="0"/>
                <a:cs typeface="Arial" panose="020B0604020202020204" pitchFamily="34" charset="0"/>
              </a:rPr>
              <a:t> treatment (allergy) injections. Does not include income from injection for anesthetics, analgesics, tranquilizers, anxiolytic agents, sedating agents, euthanasia solutions, flea preventative or injectable heartworm preventatives. See 5600-Anesthesia for details on items included in the Anesthesia revenue center; injectable heartworm preventatives should be coded as 5120 FDA RX Heartworm/Heartworm Combo.</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A6BBB068-0E6A-99C8-7918-96EAED36168E}"/>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13E75275-0F08-6CD1-3ABD-7F0302ADB94A}"/>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394470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D398-E26E-D53B-48F1-2E8D0E481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84024-2CA6-91BD-140E-27D27E3B1FA0}"/>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8491FDD9-B565-ABFC-F9C5-4805230B6B99}"/>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3D22540B-3526-40FA-D459-2C5F72447E4C}"/>
              </a:ext>
            </a:extLst>
          </p:cNvPr>
          <p:cNvSpPr>
            <a:spLocks noGrp="1"/>
          </p:cNvSpPr>
          <p:nvPr>
            <p:ph sz="quarter" idx="17"/>
          </p:nvPr>
        </p:nvSpPr>
        <p:spPr/>
        <p:txBody>
          <a:bodyPr>
            <a:normAutofit/>
          </a:bodyPr>
          <a:lstStyle/>
          <a:p>
            <a:pPr marL="457200" marR="0" algn="ctr">
              <a:lnSpc>
                <a:spcPct val="113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73660">
              <a:lnSpc>
                <a:spcPct val="113000"/>
              </a:lnSpc>
              <a:buNone/>
            </a:pPr>
            <a:r>
              <a:rPr lang="en-US" sz="1500" b="1" dirty="0">
                <a:effectLst/>
                <a:ea typeface="Calibri" panose="020F0502020204030204" pitchFamily="34" charset="0"/>
                <a:cs typeface="Times New Roman" panose="02020603050405020304" pitchFamily="18" charset="0"/>
              </a:rPr>
              <a:t>5115 · FDA Prescription Flea/Tick </a:t>
            </a:r>
            <a:r>
              <a:rPr lang="en-US" sz="1500" b="1" dirty="0">
                <a:effectLst/>
                <a:highlight>
                  <a:srgbClr val="FFFF00"/>
                </a:highlight>
                <a:ea typeface="Calibri" panose="020F0502020204030204" pitchFamily="34" charset="0"/>
                <a:cs typeface="Times New Roman" panose="02020603050405020304" pitchFamily="18" charset="0"/>
              </a:rPr>
              <a:t>Non-Injectable</a:t>
            </a:r>
            <a:r>
              <a:rPr lang="en-US" sz="1500" b="1" dirty="0">
                <a:effectLst/>
                <a:ea typeface="Calibri" panose="020F0502020204030204" pitchFamily="34" charset="0"/>
                <a:cs typeface="Times New Roman" panose="02020603050405020304" pitchFamily="18" charset="0"/>
              </a:rPr>
              <a:t> </a:t>
            </a:r>
            <a:r>
              <a:rPr lang="en-US" sz="1500" b="1" dirty="0">
                <a:effectLst/>
                <a:highlight>
                  <a:srgbClr val="FFFF00"/>
                </a:highlight>
                <a:ea typeface="Calibri" panose="020F0502020204030204" pitchFamily="34" charset="0"/>
                <a:cs typeface="Times New Roman" panose="02020603050405020304" pitchFamily="18" charset="0"/>
              </a:rPr>
              <a:t>Prevention</a:t>
            </a:r>
            <a:r>
              <a:rPr lang="en-US" sz="1500" b="1" dirty="0">
                <a:effectLst/>
                <a:ea typeface="Calibri" panose="020F0502020204030204" pitchFamily="34" charset="0"/>
                <a:cs typeface="Times New Roman" panose="02020603050405020304" pitchFamily="18" charset="0"/>
              </a:rPr>
              <a:t> Revenue </a:t>
            </a:r>
            <a:r>
              <a:rPr lang="en-US" sz="1500" b="1" i="1" dirty="0">
                <a:effectLst/>
                <a:ea typeface="Calibri" panose="020F0502020204030204" pitchFamily="34" charset="0"/>
                <a:cs typeface="Times New Roman" panose="02020603050405020304" pitchFamily="18" charset="0"/>
              </a:rPr>
              <a:t> </a:t>
            </a:r>
            <a:endParaRPr lang="en-US" sz="1500" dirty="0">
              <a:effectLst/>
              <a:ea typeface="Calibri" panose="020F0502020204030204" pitchFamily="34" charset="0"/>
              <a:cs typeface="Times New Roman" panose="02020603050405020304" pitchFamily="18" charset="0"/>
            </a:endParaRPr>
          </a:p>
          <a:p>
            <a:pPr marR="73660" indent="0" algn="just">
              <a:lnSpc>
                <a:spcPct val="113000"/>
              </a:lnSpc>
              <a:buNone/>
            </a:pPr>
            <a:r>
              <a:rPr lang="en-US" sz="1500" dirty="0">
                <a:effectLst/>
                <a:ea typeface="Calibri" panose="020F0502020204030204" pitchFamily="34" charset="0"/>
                <a:cs typeface="Times New Roman" panose="02020603050405020304" pitchFamily="18" charset="0"/>
              </a:rPr>
              <a:t>This revenue center includes income from FDA prescription products that prevent fleas and/or ticks, but </a:t>
            </a:r>
            <a:r>
              <a:rPr lang="en-US" sz="1500" u="sng" dirty="0">
                <a:effectLst/>
                <a:ea typeface="Calibri" panose="020F0502020204030204" pitchFamily="34" charset="0"/>
                <a:cs typeface="Times New Roman" panose="02020603050405020304" pitchFamily="18" charset="0"/>
              </a:rPr>
              <a:t>not heartworms</a:t>
            </a:r>
            <a:r>
              <a:rPr lang="en-US" sz="1500" dirty="0"/>
              <a:t>, and </a:t>
            </a:r>
            <a:r>
              <a:rPr lang="en-US" sz="1500" dirty="0">
                <a:highlight>
                  <a:srgbClr val="FFFF00"/>
                </a:highlight>
              </a:rPr>
              <a:t>excludes injectable forms </a:t>
            </a:r>
            <a:r>
              <a:rPr lang="en-US" sz="1500" dirty="0"/>
              <a:t>(injectable parasite control products are coded to 5125). Example: Comfortis®, </a:t>
            </a:r>
            <a:r>
              <a:rPr lang="en-US" sz="1500" dirty="0" err="1">
                <a:highlight>
                  <a:srgbClr val="FFFF00"/>
                </a:highlight>
              </a:rPr>
              <a:t>Simparica</a:t>
            </a:r>
            <a:r>
              <a:rPr lang="en-US" sz="1500" dirty="0"/>
              <a:t>®, </a:t>
            </a:r>
            <a:r>
              <a:rPr lang="en-US" sz="1500" dirty="0" err="1"/>
              <a:t>Credelio</a:t>
            </a:r>
            <a:r>
              <a:rPr lang="en-US" sz="1500" dirty="0"/>
              <a:t>®, NexGard® &amp; </a:t>
            </a:r>
            <a:r>
              <a:rPr lang="en-US" sz="1500" dirty="0" err="1"/>
              <a:t>Bravecto</a:t>
            </a:r>
            <a:r>
              <a:rPr lang="en-US" sz="1500" dirty="0"/>
              <a:t>® chews. Note that non-FDA Flea/Tick preventatives are tracked under 5803 Ancillary non-FDA Flea &amp; Tick Products and includes items such as Frontline®, </a:t>
            </a:r>
            <a:r>
              <a:rPr lang="en-US" sz="1500" dirty="0" err="1"/>
              <a:t>Seresto</a:t>
            </a:r>
            <a:r>
              <a:rPr lang="en-US" sz="1500" dirty="0"/>
              <a:t>®, Capstar®, Vectra®, and others.</a:t>
            </a:r>
            <a:endParaRPr lang="en-US" sz="1500" dirty="0">
              <a:effectLs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B34E83C-D815-4B2D-8F21-87D913C3DE60}"/>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73660">
              <a:lnSpc>
                <a:spcPct val="114000"/>
              </a:lnSpc>
              <a:buNone/>
            </a:pPr>
            <a:r>
              <a:rPr lang="en-US" sz="1500" b="1" dirty="0">
                <a:effectLst/>
                <a:ea typeface="Calibri" panose="020F0502020204030204" pitchFamily="34" charset="0"/>
                <a:cs typeface="Times New Roman" panose="02020603050405020304" pitchFamily="18" charset="0"/>
              </a:rPr>
              <a:t>5115 · FDA Prescription Flea/Tick (Non-HW) Parasite Control Revenue </a:t>
            </a:r>
            <a:r>
              <a:rPr lang="en-US" sz="1500" b="1" i="1" dirty="0">
                <a:effectLst/>
                <a:ea typeface="Calibri" panose="020F0502020204030204" pitchFamily="34" charset="0"/>
                <a:cs typeface="Times New Roman" panose="02020603050405020304" pitchFamily="18" charset="0"/>
              </a:rPr>
              <a:t> </a:t>
            </a:r>
            <a:endParaRPr lang="en-US" sz="1500" dirty="0">
              <a:effectLst/>
              <a:ea typeface="Calibri" panose="020F0502020204030204" pitchFamily="34" charset="0"/>
              <a:cs typeface="Times New Roman" panose="02020603050405020304" pitchFamily="18" charset="0"/>
            </a:endParaRPr>
          </a:p>
          <a:p>
            <a:pPr>
              <a:lnSpc>
                <a:spcPct val="114000"/>
              </a:lnSpc>
              <a:buNone/>
            </a:pPr>
            <a:r>
              <a:rPr lang="en-US" sz="1500" dirty="0">
                <a:effectLst/>
                <a:ea typeface="Calibri" panose="020F0502020204030204" pitchFamily="34" charset="0"/>
              </a:rPr>
              <a:t>	This revenue center includes income from FDA prescription products that prevent fleas and/or ticks, but </a:t>
            </a:r>
            <a:r>
              <a:rPr lang="en-US" sz="1500" u="sng" dirty="0">
                <a:effectLst/>
                <a:ea typeface="Calibri" panose="020F0502020204030204" pitchFamily="34" charset="0"/>
              </a:rPr>
              <a:t>not heartworms</a:t>
            </a:r>
            <a:r>
              <a:rPr lang="en-US" sz="1500" dirty="0">
                <a:effectLst/>
                <a:ea typeface="Calibri" panose="020F0502020204030204" pitchFamily="34" charset="0"/>
              </a:rPr>
              <a:t>.  Example: Comfortis, Program, </a:t>
            </a:r>
            <a:r>
              <a:rPr lang="en-US" sz="1500" dirty="0" err="1">
                <a:effectLst/>
                <a:ea typeface="Calibri" panose="020F0502020204030204" pitchFamily="34" charset="0"/>
              </a:rPr>
              <a:t>Credelio</a:t>
            </a:r>
            <a:r>
              <a:rPr lang="en-US" sz="1500" dirty="0">
                <a:effectLst/>
                <a:ea typeface="Calibri" panose="020F0502020204030204" pitchFamily="34" charset="0"/>
              </a:rPr>
              <a:t>, NexGard &amp; </a:t>
            </a:r>
            <a:r>
              <a:rPr lang="en-US" sz="1500" dirty="0" err="1">
                <a:effectLst/>
                <a:ea typeface="Calibri" panose="020F0502020204030204" pitchFamily="34" charset="0"/>
              </a:rPr>
              <a:t>Bravecto</a:t>
            </a:r>
            <a:r>
              <a:rPr lang="en-US" sz="1500" dirty="0">
                <a:effectLst/>
                <a:ea typeface="Calibri" panose="020F0502020204030204" pitchFamily="34" charset="0"/>
              </a:rPr>
              <a:t> chews.</a:t>
            </a:r>
            <a:endParaRPr lang="en-US" sz="1500" dirty="0">
              <a:effectLst/>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3C4B90E4-7C43-EA66-B192-3307FBDAF2E3}"/>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75E97779-3B6D-3106-267E-BB33C9685B03}"/>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341633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EE34E-CDF0-F4C9-74DF-F86328D74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AEA20-C21C-0538-06E1-DFB060FDAD20}"/>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DEE8B597-2B73-31E7-6BE8-07467D8472D0}"/>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4B70AF32-6833-6BD9-70CD-F17094EB212D}"/>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500" b="1" dirty="0">
                <a:effectLst/>
                <a:latin typeface="Arial" panose="020B0604020202020204" pitchFamily="34" charset="0"/>
                <a:ea typeface="Arial" panose="020B0604020202020204" pitchFamily="34" charset="0"/>
                <a:cs typeface="Arial" panose="020B0604020202020204" pitchFamily="34" charset="0"/>
              </a:rPr>
              <a:t>5120 · FDA Prescription HW </a:t>
            </a:r>
            <a:r>
              <a:rPr lang="en-US" sz="1500" b="1" dirty="0">
                <a:effectLst/>
                <a:highlight>
                  <a:srgbClr val="FFFF00"/>
                </a:highlight>
                <a:latin typeface="Arial" panose="020B0604020202020204" pitchFamily="34" charset="0"/>
                <a:ea typeface="Arial" panose="020B0604020202020204" pitchFamily="34" charset="0"/>
                <a:cs typeface="Arial" panose="020B0604020202020204" pitchFamily="34" charset="0"/>
              </a:rPr>
              <a:t>Non-Injectable Prevention</a:t>
            </a:r>
            <a:r>
              <a:rPr lang="en-US" sz="1500" b="1" dirty="0">
                <a:effectLst/>
                <a:latin typeface="Arial" panose="020B0604020202020204" pitchFamily="34" charset="0"/>
                <a:ea typeface="Arial" panose="020B0604020202020204" pitchFamily="34" charset="0"/>
                <a:cs typeface="Arial" panose="020B0604020202020204" pitchFamily="34" charset="0"/>
              </a:rPr>
              <a:t> Revenue</a:t>
            </a:r>
            <a:endParaRPr lang="en-US" sz="1500" b="1"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500" b="0" i="0" dirty="0">
                <a:effectLst/>
                <a:latin typeface="Arial" panose="020B0604020202020204" pitchFamily="34" charset="0"/>
                <a:ea typeface="Arial" panose="020B0604020202020204" pitchFamily="34" charset="0"/>
                <a:cs typeface="Arial" panose="020B0604020202020204" pitchFamily="34" charset="0"/>
              </a:rPr>
              <a:t>This revenue center includes income from any orally or topically administered (</a:t>
            </a:r>
            <a:r>
              <a:rPr lang="en-US" sz="1500" b="0" i="0" dirty="0">
                <a:effectLst/>
                <a:highlight>
                  <a:srgbClr val="FFFF00"/>
                </a:highlight>
                <a:latin typeface="Arial" panose="020B0604020202020204" pitchFamily="34" charset="0"/>
                <a:ea typeface="Arial" panose="020B0604020202020204" pitchFamily="34" charset="0"/>
                <a:cs typeface="Arial" panose="020B0604020202020204" pitchFamily="34" charset="0"/>
              </a:rPr>
              <a:t>non-injectable</a:t>
            </a:r>
            <a:r>
              <a:rPr lang="en-US" sz="1500" b="0" i="0" dirty="0">
                <a:effectLst/>
                <a:latin typeface="Arial" panose="020B0604020202020204" pitchFamily="34" charset="0"/>
                <a:ea typeface="Arial" panose="020B0604020202020204" pitchFamily="34" charset="0"/>
                <a:cs typeface="Arial" panose="020B0604020202020204" pitchFamily="34" charset="0"/>
              </a:rPr>
              <a:t>) FDA Rx product that prevents heartworms or combination of heartworms, fleas, ticks, intestinal and external parasites. Example: Sentinel®, </a:t>
            </a:r>
            <a:r>
              <a:rPr lang="en-US" sz="1500" b="0" i="0" dirty="0" err="1">
                <a:effectLst/>
                <a:latin typeface="Arial" panose="020B0604020202020204" pitchFamily="34" charset="0"/>
                <a:ea typeface="Arial" panose="020B0604020202020204" pitchFamily="34" charset="0"/>
                <a:cs typeface="Arial" panose="020B0604020202020204" pitchFamily="34" charset="0"/>
              </a:rPr>
              <a:t>Trifexis</a:t>
            </a:r>
            <a:r>
              <a:rPr lang="en-US" sz="1500" b="0" i="0" dirty="0">
                <a:effectLst/>
                <a:latin typeface="Arial" panose="020B0604020202020204" pitchFamily="34" charset="0"/>
                <a:ea typeface="Arial" panose="020B0604020202020204" pitchFamily="34" charset="0"/>
                <a:cs typeface="Arial" panose="020B0604020202020204" pitchFamily="34" charset="0"/>
              </a:rPr>
              <a:t>®, </a:t>
            </a:r>
            <a:r>
              <a:rPr lang="en-US" sz="1500" b="0" i="0" dirty="0" err="1">
                <a:effectLst/>
                <a:latin typeface="Arial" panose="020B0604020202020204" pitchFamily="34" charset="0"/>
                <a:ea typeface="Arial" panose="020B0604020202020204" pitchFamily="34" charset="0"/>
                <a:cs typeface="Arial" panose="020B0604020202020204" pitchFamily="34" charset="0"/>
              </a:rPr>
              <a:t>Heartgard</a:t>
            </a:r>
            <a:r>
              <a:rPr lang="en-US" sz="1500" b="0" i="0" dirty="0">
                <a:effectLst/>
                <a:latin typeface="Arial" panose="020B0604020202020204" pitchFamily="34" charset="0"/>
                <a:ea typeface="Arial" panose="020B0604020202020204" pitchFamily="34" charset="0"/>
                <a:cs typeface="Arial" panose="020B0604020202020204" pitchFamily="34" charset="0"/>
              </a:rPr>
              <a:t>®, Advantage Multi®, Revolution®, </a:t>
            </a:r>
            <a:r>
              <a:rPr lang="en-US" sz="1500" b="0" i="0" dirty="0" err="1">
                <a:effectLst/>
                <a:latin typeface="Arial" panose="020B0604020202020204" pitchFamily="34" charset="0"/>
                <a:ea typeface="Arial" panose="020B0604020202020204" pitchFamily="34" charset="0"/>
                <a:cs typeface="Arial" panose="020B0604020202020204" pitchFamily="34" charset="0"/>
              </a:rPr>
              <a:t>Simparica</a:t>
            </a:r>
            <a:r>
              <a:rPr lang="en-US" sz="1500" b="0" i="0" dirty="0">
                <a:effectLst/>
                <a:latin typeface="Arial" panose="020B0604020202020204" pitchFamily="34" charset="0"/>
                <a:ea typeface="Arial" panose="020B0604020202020204" pitchFamily="34" charset="0"/>
                <a:cs typeface="Arial" panose="020B0604020202020204" pitchFamily="34" charset="0"/>
              </a:rPr>
              <a:t> Trio®, </a:t>
            </a:r>
            <a:r>
              <a:rPr lang="en-US" sz="1500" b="0" i="0" dirty="0" err="1">
                <a:effectLst/>
                <a:latin typeface="Arial" panose="020B0604020202020204" pitchFamily="34" charset="0"/>
                <a:ea typeface="Arial" panose="020B0604020202020204" pitchFamily="34" charset="0"/>
                <a:cs typeface="Arial" panose="020B0604020202020204" pitchFamily="34" charset="0"/>
              </a:rPr>
              <a:t>Bravecto</a:t>
            </a:r>
            <a:r>
              <a:rPr lang="en-US" sz="1500" b="0" i="0" dirty="0">
                <a:effectLst/>
                <a:latin typeface="Arial" panose="020B0604020202020204" pitchFamily="34" charset="0"/>
                <a:ea typeface="Arial" panose="020B0604020202020204" pitchFamily="34" charset="0"/>
                <a:cs typeface="Arial" panose="020B0604020202020204" pitchFamily="34" charset="0"/>
              </a:rPr>
              <a:t> Plus®, NexGard Combo®. (</a:t>
            </a:r>
            <a:r>
              <a:rPr lang="en-US" sz="1500" b="0" i="0" dirty="0">
                <a:effectLst/>
                <a:highlight>
                  <a:srgbClr val="FFFF00"/>
                </a:highlight>
                <a:latin typeface="Arial" panose="020B0604020202020204" pitchFamily="34" charset="0"/>
                <a:ea typeface="Arial" panose="020B0604020202020204" pitchFamily="34" charset="0"/>
                <a:cs typeface="Arial" panose="020B0604020202020204" pitchFamily="34" charset="0"/>
              </a:rPr>
              <a:t>Injectable parasite control products are coded to 5125</a:t>
            </a:r>
            <a:r>
              <a:rPr lang="en-US" sz="1500" b="0" i="0" dirty="0">
                <a:effectLst/>
                <a:latin typeface="Arial" panose="020B0604020202020204" pitchFamily="34" charset="0"/>
                <a:ea typeface="Arial" panose="020B0604020202020204" pitchFamily="34" charset="0"/>
                <a:cs typeface="Arial" panose="020B0604020202020204" pitchFamily="34" charset="0"/>
              </a:rPr>
              <a:t>).</a:t>
            </a:r>
            <a:endParaRPr lang="en-US" sz="1500" b="1" i="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0064404-8BD0-AAD4-F6D7-6EFC89FC4AF3}"/>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nSpc>
                <a:spcPct val="115000"/>
              </a:lnSpc>
              <a:buNone/>
            </a:pPr>
            <a:r>
              <a:rPr lang="en-US" sz="1500" b="1" dirty="0">
                <a:effectLst/>
                <a:latin typeface="Arial" panose="020B0604020202020204" pitchFamily="34" charset="0"/>
                <a:ea typeface="Arial" panose="020B0604020202020204" pitchFamily="34" charset="0"/>
                <a:cs typeface="Arial" panose="020B0604020202020204" pitchFamily="34" charset="0"/>
              </a:rPr>
              <a:t>5120 · FDA Prescription HW or Combination HW/Parasite Control Revenue</a:t>
            </a:r>
            <a:endParaRPr lang="en-US" sz="1500" b="1"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500" b="0" i="0" dirty="0">
                <a:effectLst/>
                <a:latin typeface="Arial" panose="020B0604020202020204" pitchFamily="34" charset="0"/>
                <a:ea typeface="Arial" panose="020B0604020202020204" pitchFamily="34" charset="0"/>
                <a:cs typeface="Arial" panose="020B0604020202020204" pitchFamily="34" charset="0"/>
              </a:rPr>
              <a:t>This revenue center includes</a:t>
            </a:r>
            <a:r>
              <a:rPr lang="en-US" sz="1500" b="1" i="1" dirty="0">
                <a:effectLst/>
                <a:latin typeface="Arial" panose="020B0604020202020204" pitchFamily="34" charset="0"/>
                <a:ea typeface="Arial" panose="020B0604020202020204" pitchFamily="34" charset="0"/>
                <a:cs typeface="Arial" panose="020B0604020202020204" pitchFamily="34" charset="0"/>
              </a:rPr>
              <a:t> </a:t>
            </a:r>
            <a:r>
              <a:rPr lang="en-US" sz="1500" b="0" i="0" dirty="0">
                <a:effectLst/>
                <a:latin typeface="Arial" panose="020B0604020202020204" pitchFamily="34" charset="0"/>
                <a:ea typeface="Arial" panose="020B0604020202020204" pitchFamily="34" charset="0"/>
                <a:cs typeface="Arial" panose="020B0604020202020204" pitchFamily="34" charset="0"/>
              </a:rPr>
              <a:t>income from any FDA product that prevents heartworms or combo HW and other internal or external parasites.  Example: Sentinel, </a:t>
            </a:r>
            <a:r>
              <a:rPr lang="en-US" sz="1500" b="0" i="0" dirty="0" err="1">
                <a:effectLst/>
                <a:latin typeface="Arial" panose="020B0604020202020204" pitchFamily="34" charset="0"/>
                <a:ea typeface="Arial" panose="020B0604020202020204" pitchFamily="34" charset="0"/>
                <a:cs typeface="Arial" panose="020B0604020202020204" pitchFamily="34" charset="0"/>
              </a:rPr>
              <a:t>Trifexis</a:t>
            </a:r>
            <a:r>
              <a:rPr lang="en-US" sz="1500" b="0" i="0" dirty="0">
                <a:effectLst/>
                <a:latin typeface="Arial" panose="020B0604020202020204" pitchFamily="34" charset="0"/>
                <a:ea typeface="Arial" panose="020B0604020202020204" pitchFamily="34" charset="0"/>
                <a:cs typeface="Arial" panose="020B0604020202020204" pitchFamily="34" charset="0"/>
              </a:rPr>
              <a:t>, </a:t>
            </a:r>
            <a:r>
              <a:rPr lang="en-US" sz="1500" b="0" i="0" dirty="0" err="1">
                <a:effectLst/>
                <a:latin typeface="Arial" panose="020B0604020202020204" pitchFamily="34" charset="0"/>
                <a:ea typeface="Arial" panose="020B0604020202020204" pitchFamily="34" charset="0"/>
                <a:cs typeface="Arial" panose="020B0604020202020204" pitchFamily="34" charset="0"/>
              </a:rPr>
              <a:t>Heartguard</a:t>
            </a:r>
            <a:r>
              <a:rPr lang="en-US" sz="1500" b="0" i="0" dirty="0">
                <a:effectLst/>
                <a:latin typeface="Arial" panose="020B0604020202020204" pitchFamily="34" charset="0"/>
                <a:ea typeface="Arial" panose="020B0604020202020204" pitchFamily="34" charset="0"/>
                <a:cs typeface="Arial" panose="020B0604020202020204" pitchFamily="34" charset="0"/>
              </a:rPr>
              <a:t>, Advantage Multi, Revolution, and </a:t>
            </a:r>
            <a:r>
              <a:rPr lang="en-US" sz="1500" b="0" i="0" dirty="0" err="1">
                <a:effectLst/>
                <a:latin typeface="Arial" panose="020B0604020202020204" pitchFamily="34" charset="0"/>
                <a:ea typeface="Arial" panose="020B0604020202020204" pitchFamily="34" charset="0"/>
                <a:cs typeface="Arial" panose="020B0604020202020204" pitchFamily="34" charset="0"/>
              </a:rPr>
              <a:t>ProHeart</a:t>
            </a:r>
            <a:r>
              <a:rPr lang="en-US" sz="1500" b="0" i="0" dirty="0">
                <a:effectLst/>
                <a:latin typeface="Arial" panose="020B0604020202020204" pitchFamily="34" charset="0"/>
                <a:ea typeface="Arial" panose="020B0604020202020204" pitchFamily="34" charset="0"/>
                <a:cs typeface="Arial" panose="020B0604020202020204" pitchFamily="34" charset="0"/>
              </a:rPr>
              <a:t> 6.</a:t>
            </a:r>
            <a:endParaRPr lang="en-US" sz="1500" b="1" i="1"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557FBDD6-A339-9B1E-4892-1487F39E7894}"/>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B23CABDF-12E8-E72C-B453-0762A89BC107}"/>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210689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71FFD-FAD6-960F-ADB8-365993535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7163C-9B55-DBD9-5B53-DC8515291C0C}"/>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0CA2F703-B5CD-0697-8015-DE138AC6B0B0}"/>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29DC6FD6-0E10-1665-CBE5-764D4840F103}"/>
              </a:ext>
            </a:extLst>
          </p:cNvPr>
          <p:cNvSpPr>
            <a:spLocks noGrp="1"/>
          </p:cNvSpPr>
          <p:nvPr>
            <p:ph sz="quarter" idx="17"/>
          </p:nvPr>
        </p:nvSpPr>
        <p:spPr>
          <a:xfrm>
            <a:off x="6505303" y="1570619"/>
            <a:ext cx="5119532" cy="4202275"/>
          </a:xfrm>
        </p:spPr>
        <p:txBody>
          <a:bodyPr>
            <a:noAutofit/>
          </a:bodyPr>
          <a:lstStyle/>
          <a:p>
            <a:pPr marL="457200" marR="0" algn="ctr">
              <a:lnSpc>
                <a:spcPct val="114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14000"/>
              </a:lnSpc>
              <a:buNone/>
            </a:pPr>
            <a:r>
              <a:rPr lang="en-US" sz="1500" b="1" dirty="0">
                <a:effectLst/>
                <a:latin typeface="Arial" panose="020B0604020202020204" pitchFamily="34" charset="0"/>
                <a:ea typeface="Arial" panose="020B0604020202020204" pitchFamily="34" charset="0"/>
                <a:cs typeface="Arial" panose="020B0604020202020204" pitchFamily="34" charset="0"/>
              </a:rPr>
              <a:t>5880 · Wellness/Pre-Paid Plans Revenue</a:t>
            </a:r>
            <a:endParaRPr lang="en-US" sz="1500" b="1"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4000"/>
              </a:lnSpc>
              <a:buNone/>
            </a:pPr>
            <a:r>
              <a:rPr lang="en-US" sz="15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This revenue center includes payments for services consumed under wellness plans. Example: Enrollment fees, cancellation fees, monthly payments towards wellness plans. </a:t>
            </a:r>
          </a:p>
          <a:p>
            <a:pPr marR="0" indent="0" algn="just">
              <a:lnSpc>
                <a:spcPct val="114000"/>
              </a:lnSpc>
              <a:buNone/>
            </a:pPr>
            <a:r>
              <a:rPr lang="en-US" sz="15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At the time of payment for wellness/pre-paid plans, if you are using a third party to administer your plan, in most cases you will not record the payment received in the practice management system. Instead, you will only need to record a deposit in your accounting system to this account. If you are NOT using a third party to administer your wellness plans, then you will record the receipt of payment in your practice management system. You will generate an invoice with a line item and the exact amount paid to this account.</a:t>
            </a:r>
          </a:p>
        </p:txBody>
      </p:sp>
      <p:sp>
        <p:nvSpPr>
          <p:cNvPr id="5" name="Content Placeholder 4">
            <a:extLst>
              <a:ext uri="{FF2B5EF4-FFF2-40B4-BE49-F238E27FC236}">
                <a16:creationId xmlns:a16="http://schemas.microsoft.com/office/drawing/2014/main" id="{D6FC20F3-5950-98BD-41F5-B646C42C630C}"/>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nSpc>
                <a:spcPct val="115000"/>
              </a:lnSpc>
              <a:buNone/>
            </a:pPr>
            <a:r>
              <a:rPr lang="en-US" sz="1500" b="1" dirty="0">
                <a:effectLst/>
                <a:latin typeface="Arial" panose="020B0604020202020204" pitchFamily="34" charset="0"/>
                <a:ea typeface="Arial" panose="020B0604020202020204" pitchFamily="34" charset="0"/>
                <a:cs typeface="Arial" panose="020B0604020202020204" pitchFamily="34" charset="0"/>
              </a:rPr>
              <a:t>5880 · Wellness/Pre-Paid Plans Revenue</a:t>
            </a:r>
            <a:endParaRPr lang="en-US" sz="1500" b="1"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500" dirty="0">
                <a:effectLst/>
                <a:ea typeface="Calibri" panose="020F0502020204030204" pitchFamily="34" charset="0"/>
              </a:rPr>
              <a:t>This revenue center includes payments for services consumed under wellness/pre-paid plans</a:t>
            </a:r>
            <a:r>
              <a:rPr lang="en-US" sz="1500" b="0" i="0" dirty="0">
                <a:effectLst/>
                <a:ea typeface="Arial" panose="020B0604020202020204" pitchFamily="34" charset="0"/>
                <a:cs typeface="Arial" panose="020B0604020202020204" pitchFamily="34" charset="0"/>
              </a:rPr>
              <a:t>.</a:t>
            </a:r>
            <a:endParaRPr lang="en-US" sz="1500" b="1" i="1" dirty="0">
              <a:effectLst/>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A2FE6C35-DD62-2B85-7943-F5F42BDC75D4}"/>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D22BB6A3-A052-6F15-4872-DD619F7A1941}"/>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349828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161F-5FD0-F988-8C5D-A405A2375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F6985-9906-0B08-C7AE-F3E4E90F6C7F}"/>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50349709-4B88-6DA7-3BD9-7D77D066E599}"/>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6546E6E9-635C-3D9B-7F82-34E55C1340EF}"/>
              </a:ext>
            </a:extLst>
          </p:cNvPr>
          <p:cNvSpPr>
            <a:spLocks noGrp="1"/>
          </p:cNvSpPr>
          <p:nvPr>
            <p:ph sz="quarter" idx="17"/>
          </p:nvPr>
        </p:nvSpPr>
        <p:spPr>
          <a:xfrm>
            <a:off x="6505303" y="1784807"/>
            <a:ext cx="5119532" cy="4550090"/>
          </a:xfrm>
        </p:spPr>
        <p:txBody>
          <a:bodyPr>
            <a:normAutofit lnSpcReduction="10000"/>
          </a:bodyPr>
          <a:lstStyle/>
          <a:p>
            <a:pPr marL="457200" marR="0" algn="ctr">
              <a:lnSpc>
                <a:spcPct val="124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24000"/>
              </a:lnSpc>
              <a:buNone/>
            </a:pPr>
            <a:r>
              <a:rPr lang="en-US" sz="1500" b="1" dirty="0">
                <a:effectLst/>
                <a:latin typeface="Arial" panose="020B0604020202020204" pitchFamily="34" charset="0"/>
                <a:ea typeface="Arial" panose="020B0604020202020204" pitchFamily="34" charset="0"/>
                <a:cs typeface="Arial" panose="020B0604020202020204" pitchFamily="34" charset="0"/>
              </a:rPr>
              <a:t>5885 · Wellness/Pre-Paid Plans Adjustments</a:t>
            </a:r>
            <a:endParaRPr lang="en-US" sz="1500" b="1"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24000"/>
              </a:lnSpc>
              <a:buNone/>
            </a:pPr>
            <a:r>
              <a:rPr lang="en-US" sz="1500" dirty="0">
                <a:effectLst/>
                <a:highlight>
                  <a:srgbClr val="FFFF00"/>
                </a:highlight>
                <a:ea typeface="Calibri" panose="020F0502020204030204" pitchFamily="34" charset="0"/>
                <a:cs typeface="Arial" panose="020B0604020202020204" pitchFamily="34" charset="0"/>
              </a:rPr>
              <a:t>This revenue center includes adjustments applied to invoices for services consumed under wellness/pre-paid plans. </a:t>
            </a:r>
          </a:p>
          <a:p>
            <a:pPr marR="0" indent="0" algn="just">
              <a:lnSpc>
                <a:spcPct val="124000"/>
              </a:lnSpc>
              <a:buNone/>
            </a:pPr>
            <a:r>
              <a:rPr lang="en-US" sz="1500" dirty="0">
                <a:effectLst/>
                <a:highlight>
                  <a:srgbClr val="FFFF00"/>
                </a:highlight>
                <a:ea typeface="Calibri" panose="020F0502020204030204" pitchFamily="34" charset="0"/>
                <a:cs typeface="Arial" panose="020B0604020202020204" pitchFamily="34" charset="0"/>
              </a:rPr>
              <a:t>At the time that wellness plan services are provided, generate a normal invoice with all services performed and/or products sold during the visit.  The amount that being applied to the invoice from the client’s wellness plan or pre-payment plan should be reported as a negative line item on the invoice that is attributed to this account in the accounting software.  If all services/products for the visit are covered under the client’s plan the net amount due for the invoice should be ZERO.</a:t>
            </a:r>
          </a:p>
        </p:txBody>
      </p:sp>
      <p:sp>
        <p:nvSpPr>
          <p:cNvPr id="5" name="Content Placeholder 4">
            <a:extLst>
              <a:ext uri="{FF2B5EF4-FFF2-40B4-BE49-F238E27FC236}">
                <a16:creationId xmlns:a16="http://schemas.microsoft.com/office/drawing/2014/main" id="{69DE3580-CAAE-B2F2-3183-12C585E6EE40}"/>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nSpc>
                <a:spcPct val="115000"/>
              </a:lnSpc>
              <a:buNone/>
            </a:pPr>
            <a:r>
              <a:rPr lang="en-US" sz="1500" b="1" dirty="0">
                <a:effectLst/>
                <a:latin typeface="Arial" panose="020B0604020202020204" pitchFamily="34" charset="0"/>
                <a:ea typeface="Arial" panose="020B0604020202020204" pitchFamily="34" charset="0"/>
                <a:cs typeface="Arial" panose="020B0604020202020204" pitchFamily="34" charset="0"/>
              </a:rPr>
              <a:t>5885 · Wellness/Pre-Paid Plans Adjustments</a:t>
            </a:r>
            <a:endParaRPr lang="en-US" sz="1500" b="1"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500" dirty="0">
                <a:effectLst/>
                <a:ea typeface="Calibri" panose="020F0502020204030204" pitchFamily="34" charset="0"/>
              </a:rPr>
              <a:t>This revenue center includes adjustments applied to invoices for services consumed under wellness/pre-paid plans</a:t>
            </a:r>
            <a:r>
              <a:rPr lang="en-US" sz="1500" b="0" i="0" dirty="0">
                <a:effectLst/>
                <a:ea typeface="Arial" panose="020B0604020202020204" pitchFamily="34" charset="0"/>
                <a:cs typeface="Arial" panose="020B0604020202020204" pitchFamily="34" charset="0"/>
              </a:rPr>
              <a:t>.</a:t>
            </a:r>
            <a:endParaRPr lang="en-US" sz="1500" b="1" i="1" dirty="0">
              <a:effectLst/>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FCAA927B-55C6-3DEF-9548-E9A6D014BEA3}"/>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961FC4A8-481A-A5FC-860D-05D31D9CA9C8}"/>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329528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F13FE-06B5-19BC-1ABD-622EA3054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08157-30D9-926B-BB01-7CEFC5D2F5E9}"/>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C34B8F20-F2D8-BD20-1101-DDD23D409CE9}"/>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9E4C59A3-AC22-EE7C-A772-26BC007F761A}"/>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gn="just">
              <a:lnSpc>
                <a:spcPct val="114000"/>
              </a:lnSpc>
              <a:buNone/>
            </a:pP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6110 · Injection Costs </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500" b="1" u="sng" dirty="0">
              <a:effectLst/>
              <a:latin typeface="Arial" panose="020B0604020202020204" pitchFamily="34" charset="0"/>
              <a:ea typeface="Arial" panose="020B0604020202020204" pitchFamily="34" charset="0"/>
              <a:cs typeface="Times New Roman" panose="02020603050405020304" pitchFamily="18" charset="0"/>
            </a:endParaRPr>
          </a:p>
          <a:p>
            <a:pPr>
              <a:lnSpc>
                <a:spcPct val="114000"/>
              </a:lnSpc>
              <a:buNone/>
            </a:pPr>
            <a:r>
              <a:rPr lang="en-US" sz="1500" dirty="0">
                <a:effectLst/>
                <a:latin typeface="Arial" panose="020B0604020202020204" pitchFamily="34" charset="0"/>
                <a:ea typeface="Calibri" panose="020F0502020204030204" pitchFamily="34" charset="0"/>
              </a:rPr>
              <a:t>	This account is used to track FDA injectable medications invoiced as pharmacy injection income. It does include insulin and </a:t>
            </a:r>
            <a:r>
              <a:rPr lang="en-US" sz="1500" dirty="0" err="1">
                <a:effectLst/>
                <a:latin typeface="Arial" panose="020B0604020202020204" pitchFamily="34" charset="0"/>
                <a:ea typeface="Calibri" panose="020F0502020204030204" pitchFamily="34" charset="0"/>
              </a:rPr>
              <a:t>Immiticide</a:t>
            </a:r>
            <a:r>
              <a:rPr lang="en-US" sz="1500" dirty="0">
                <a:effectLst/>
                <a:latin typeface="Arial" panose="020B0604020202020204" pitchFamily="34" charset="0"/>
                <a:ea typeface="Calibri" panose="020F0502020204030204" pitchFamily="34" charset="0"/>
              </a:rPr>
              <a:t> injections. It </a:t>
            </a:r>
            <a:r>
              <a:rPr lang="en-US" sz="1500" b="1" dirty="0">
                <a:effectLst/>
                <a:latin typeface="Arial" panose="020B0604020202020204" pitchFamily="34" charset="0"/>
                <a:ea typeface="Calibri" panose="020F0502020204030204" pitchFamily="34" charset="0"/>
              </a:rPr>
              <a:t>excludes </a:t>
            </a:r>
            <a:r>
              <a:rPr lang="en-US" sz="1500" dirty="0">
                <a:effectLst/>
                <a:latin typeface="Arial" panose="020B0604020202020204" pitchFamily="34" charset="0"/>
                <a:ea typeface="Calibri" panose="020F0502020204030204" pitchFamily="34" charset="0"/>
              </a:rPr>
              <a:t>IV Fluids (code to account 6025), vaccines (code to account 6001), FDA parasiticides such as; </a:t>
            </a:r>
            <a:r>
              <a:rPr lang="en-US" sz="1500" dirty="0" err="1">
                <a:effectLst/>
                <a:latin typeface="Arial" panose="020B0604020202020204" pitchFamily="34" charset="0"/>
                <a:ea typeface="Calibri" panose="020F0502020204030204" pitchFamily="34" charset="0"/>
              </a:rPr>
              <a:t>Proheart</a:t>
            </a:r>
            <a:r>
              <a:rPr lang="en-US" sz="1500" dirty="0">
                <a:effectLst/>
                <a:latin typeface="Arial" panose="020B0604020202020204" pitchFamily="34" charset="0"/>
                <a:ea typeface="Calibri" panose="020F0502020204030204" pitchFamily="34" charset="0"/>
              </a:rPr>
              <a:t> </a:t>
            </a:r>
            <a:r>
              <a:rPr lang="en-US" sz="1500" dirty="0">
                <a:effectLst/>
                <a:highlight>
                  <a:srgbClr val="FFFF00"/>
                </a:highlight>
                <a:latin typeface="Arial" panose="020B0604020202020204" pitchFamily="34" charset="0"/>
                <a:ea typeface="Calibri" panose="020F0502020204030204" pitchFamily="34" charset="0"/>
              </a:rPr>
              <a:t>(code to account 6125),</a:t>
            </a:r>
            <a:r>
              <a:rPr lang="en-US" sz="1500" dirty="0">
                <a:effectLst/>
                <a:latin typeface="Arial" panose="020B0604020202020204" pitchFamily="34" charset="0"/>
                <a:ea typeface="Calibri" panose="020F0502020204030204" pitchFamily="34" charset="0"/>
              </a:rPr>
              <a:t> euthanasia solutions (code to account 6020) and anesthetic/sedating agents (code to account 6600).</a:t>
            </a:r>
            <a:endParaRPr lang="en-US" sz="1500" dirty="0">
              <a:effectLs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531EBB0-F00B-C974-9A50-116F401ADD59}"/>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gn="just">
              <a:lnSpc>
                <a:spcPct val="114000"/>
              </a:lnSpc>
              <a:buNone/>
            </a:pP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6110 · Injection Costs </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500" b="1" u="sng" dirty="0">
              <a:effectLst/>
              <a:latin typeface="Arial" panose="020B0604020202020204" pitchFamily="34" charset="0"/>
              <a:ea typeface="Arial" panose="020B0604020202020204" pitchFamily="34" charset="0"/>
              <a:cs typeface="Times New Roman" panose="02020603050405020304" pitchFamily="18" charset="0"/>
            </a:endParaRPr>
          </a:p>
          <a:p>
            <a:pPr>
              <a:lnSpc>
                <a:spcPct val="114000"/>
              </a:lnSpc>
              <a:buNone/>
            </a:pPr>
            <a:r>
              <a:rPr lang="en-US" sz="1500" dirty="0">
                <a:effectLst/>
                <a:latin typeface="Arial" panose="020B0604020202020204" pitchFamily="34" charset="0"/>
                <a:ea typeface="Calibri" panose="020F0502020204030204" pitchFamily="34" charset="0"/>
              </a:rPr>
              <a:t>	This account is used to track FDA injectable medications invoiced as pharmacy injection income. It does include insulin and </a:t>
            </a:r>
            <a:r>
              <a:rPr lang="en-US" sz="1500" dirty="0" err="1">
                <a:effectLst/>
                <a:latin typeface="Arial" panose="020B0604020202020204" pitchFamily="34" charset="0"/>
                <a:ea typeface="Calibri" panose="020F0502020204030204" pitchFamily="34" charset="0"/>
              </a:rPr>
              <a:t>Immiticide</a:t>
            </a:r>
            <a:r>
              <a:rPr lang="en-US" sz="1500" dirty="0">
                <a:effectLst/>
                <a:latin typeface="Arial" panose="020B0604020202020204" pitchFamily="34" charset="0"/>
                <a:ea typeface="Calibri" panose="020F0502020204030204" pitchFamily="34" charset="0"/>
              </a:rPr>
              <a:t> injections. It </a:t>
            </a:r>
            <a:r>
              <a:rPr lang="en-US" sz="1500" b="1" dirty="0">
                <a:effectLst/>
                <a:latin typeface="Arial" panose="020B0604020202020204" pitchFamily="34" charset="0"/>
                <a:ea typeface="Calibri" panose="020F0502020204030204" pitchFamily="34" charset="0"/>
              </a:rPr>
              <a:t>excludes </a:t>
            </a:r>
            <a:r>
              <a:rPr lang="en-US" sz="1500" dirty="0">
                <a:effectLst/>
                <a:latin typeface="Arial" panose="020B0604020202020204" pitchFamily="34" charset="0"/>
                <a:ea typeface="Calibri" panose="020F0502020204030204" pitchFamily="34" charset="0"/>
              </a:rPr>
              <a:t>IV Fluids (code to account 6025), vaccines (code to account 6001), FDA parasiticides such as; Program (code to account 6120), euthanasia solutions (code to account 6020) and anesthetic/sedating agents (code to account 6600).</a:t>
            </a:r>
            <a:endParaRPr lang="en-US" sz="1500" dirty="0">
              <a:effectLst/>
              <a:ea typeface="Calibri" panose="020F050202020403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C08E91E0-3828-6EB1-4F03-008F57C72D78}"/>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38B13DC8-C075-A2A6-2B9B-AE38459886F8}"/>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273566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F1B5-A676-C989-72FF-6F9AF6E09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5A8A1-A33F-49BD-47B1-3299D9F3156C}"/>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BE393ED7-948B-0B8D-821A-F199A2D379E3}"/>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03347CE3-3AFB-58D3-0DB4-1F0D4CC0C950}"/>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73660">
              <a:lnSpc>
                <a:spcPct val="115000"/>
              </a:lnSpc>
              <a:buNone/>
            </a:pPr>
            <a:r>
              <a:rPr lang="en-US" sz="1500" b="1" dirty="0">
                <a:effectLst/>
                <a:ea typeface="Calibri" panose="020F0502020204030204" pitchFamily="34" charset="0"/>
                <a:cs typeface="Times New Roman" panose="02020603050405020304" pitchFamily="18" charset="0"/>
              </a:rPr>
              <a:t>5115 · FDA Prescription Flea/Tick </a:t>
            </a:r>
            <a:r>
              <a:rPr lang="en-US" sz="1500" b="1" dirty="0">
                <a:effectLst/>
                <a:highlight>
                  <a:srgbClr val="FFFF00"/>
                </a:highlight>
                <a:ea typeface="Calibri" panose="020F0502020204030204" pitchFamily="34" charset="0"/>
                <a:cs typeface="Times New Roman" panose="02020603050405020304" pitchFamily="18" charset="0"/>
              </a:rPr>
              <a:t>Non-Injectable</a:t>
            </a:r>
            <a:r>
              <a:rPr lang="en-US" sz="1500" b="1" dirty="0">
                <a:effectLst/>
                <a:ea typeface="Calibri" panose="020F0502020204030204" pitchFamily="34" charset="0"/>
                <a:cs typeface="Times New Roman" panose="02020603050405020304" pitchFamily="18" charset="0"/>
              </a:rPr>
              <a:t> </a:t>
            </a:r>
            <a:r>
              <a:rPr lang="en-US" sz="1500" b="1" dirty="0">
                <a:effectLst/>
                <a:highlight>
                  <a:srgbClr val="FFFF00"/>
                </a:highlight>
                <a:ea typeface="Calibri" panose="020F0502020204030204" pitchFamily="34" charset="0"/>
                <a:cs typeface="Times New Roman" panose="02020603050405020304" pitchFamily="18" charset="0"/>
              </a:rPr>
              <a:t>Prevention</a:t>
            </a:r>
            <a:r>
              <a:rPr lang="en-US" sz="1500" b="1" dirty="0">
                <a:effectLst/>
                <a:ea typeface="Calibri" panose="020F0502020204030204" pitchFamily="34" charset="0"/>
                <a:cs typeface="Times New Roman" panose="02020603050405020304" pitchFamily="18" charset="0"/>
              </a:rPr>
              <a:t> Revenue </a:t>
            </a:r>
            <a:r>
              <a:rPr lang="en-US" sz="1500" b="1" i="1" dirty="0">
                <a:effectLst/>
                <a:ea typeface="Calibri" panose="020F0502020204030204" pitchFamily="34" charset="0"/>
                <a:cs typeface="Times New Roman" panose="02020603050405020304" pitchFamily="18" charset="0"/>
              </a:rPr>
              <a:t> </a:t>
            </a:r>
            <a:endParaRPr lang="en-US" sz="1500" dirty="0">
              <a:effectLst/>
              <a:ea typeface="Calibri" panose="020F0502020204030204" pitchFamily="34" charset="0"/>
              <a:cs typeface="Times New Roman" panose="02020603050405020304" pitchFamily="18" charset="0"/>
            </a:endParaRPr>
          </a:p>
          <a:p>
            <a:pPr marR="73660" indent="0" algn="just">
              <a:lnSpc>
                <a:spcPct val="115000"/>
              </a:lnSpc>
              <a:buNone/>
            </a:pPr>
            <a:r>
              <a:rPr lang="en-US" sz="1500" dirty="0">
                <a:effectLst/>
                <a:ea typeface="Calibri" panose="020F0502020204030204" pitchFamily="34" charset="0"/>
              </a:rPr>
              <a:t>Includes </a:t>
            </a:r>
            <a:r>
              <a:rPr lang="en-US" sz="1500" dirty="0">
                <a:effectLst/>
                <a:highlight>
                  <a:srgbClr val="FFFF00"/>
                </a:highlight>
                <a:ea typeface="Calibri" panose="020F0502020204030204" pitchFamily="34" charset="0"/>
              </a:rPr>
              <a:t>non-injectable</a:t>
            </a:r>
            <a:r>
              <a:rPr lang="en-US" sz="1500" dirty="0">
                <a:effectLst/>
                <a:ea typeface="Calibri" panose="020F0502020204030204" pitchFamily="34" charset="0"/>
              </a:rPr>
              <a:t> FDA prescription products that prevent fleas and/or ticks, but </a:t>
            </a:r>
            <a:r>
              <a:rPr lang="en-US" sz="1500" u="sng" dirty="0">
                <a:effectLst/>
                <a:ea typeface="Calibri" panose="020F0502020204030204" pitchFamily="34" charset="0"/>
              </a:rPr>
              <a:t>not heartworm</a:t>
            </a:r>
            <a:r>
              <a:rPr lang="en-US" sz="1500" dirty="0">
                <a:effectLst/>
                <a:ea typeface="Calibri" panose="020F0502020204030204" pitchFamily="34" charset="0"/>
              </a:rPr>
              <a:t>. Examples</a:t>
            </a:r>
            <a:r>
              <a:rPr lang="en-US" sz="1500" dirty="0">
                <a:effectLst/>
                <a:ea typeface="Calibri" panose="020F0502020204030204" pitchFamily="34" charset="0"/>
                <a:cs typeface="Times New Roman" panose="02020603050405020304" pitchFamily="18" charset="0"/>
              </a:rPr>
              <a:t>:</a:t>
            </a:r>
            <a:r>
              <a:rPr lang="en-US" sz="1500" dirty="0">
                <a:effectLst/>
                <a:ea typeface="Calibri" panose="020F0502020204030204" pitchFamily="34" charset="0"/>
              </a:rPr>
              <a:t> Comfortis, </a:t>
            </a:r>
            <a:r>
              <a:rPr lang="en-US" sz="1500" dirty="0" err="1">
                <a:effectLst/>
                <a:ea typeface="Calibri" panose="020F0502020204030204" pitchFamily="34" charset="0"/>
              </a:rPr>
              <a:t>Nexgard</a:t>
            </a:r>
            <a:r>
              <a:rPr lang="en-US" sz="1500" dirty="0">
                <a:effectLst/>
                <a:ea typeface="Calibri" panose="020F0502020204030204" pitchFamily="34" charset="0"/>
              </a:rPr>
              <a:t>, and </a:t>
            </a:r>
            <a:r>
              <a:rPr lang="en-US" sz="1500" dirty="0" err="1">
                <a:effectLst/>
                <a:ea typeface="Calibri" panose="020F0502020204030204" pitchFamily="34" charset="0"/>
              </a:rPr>
              <a:t>Bravecto</a:t>
            </a:r>
            <a:r>
              <a:rPr lang="en-US" sz="1500" dirty="0">
                <a:effectLst/>
                <a:ea typeface="Calibri" panose="020F0502020204030204" pitchFamily="34" charset="0"/>
              </a:rPr>
              <a:t>. </a:t>
            </a:r>
            <a:r>
              <a:rPr lang="en-US" sz="1500" dirty="0">
                <a:effectLst/>
                <a:highlight>
                  <a:srgbClr val="FFFF00"/>
                </a:highlight>
                <a:ea typeface="Calibri" panose="020F0502020204030204" pitchFamily="34" charset="0"/>
              </a:rPr>
              <a:t>Injectable products are coded to 6125</a:t>
            </a:r>
            <a:r>
              <a:rPr lang="en-US" sz="1500" dirty="0">
                <a:effectLst/>
                <a:ea typeface="Calibri" panose="020F0502020204030204" pitchFamily="34" charset="0"/>
              </a:rPr>
              <a:t>. </a:t>
            </a:r>
            <a:endParaRPr lang="en-US" sz="1500" dirty="0">
              <a:effectLs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759FAF7-CCC6-E12C-39D8-D25D8C5773D8}"/>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73660">
              <a:lnSpc>
                <a:spcPct val="114000"/>
              </a:lnSpc>
              <a:buNone/>
            </a:pPr>
            <a:r>
              <a:rPr lang="en-US" sz="1500" b="1" dirty="0">
                <a:effectLst/>
                <a:ea typeface="Calibri" panose="020F0502020204030204" pitchFamily="34" charset="0"/>
                <a:cs typeface="Times New Roman" panose="02020603050405020304" pitchFamily="18" charset="0"/>
              </a:rPr>
              <a:t>6115 · FDA Prescription Flea/Tick (Non-HW) Parasite Control Product Costs </a:t>
            </a:r>
            <a:r>
              <a:rPr lang="en-US" sz="1500" b="1" i="1" dirty="0">
                <a:effectLst/>
                <a:ea typeface="Calibri" panose="020F0502020204030204" pitchFamily="34" charset="0"/>
                <a:cs typeface="Times New Roman" panose="02020603050405020304" pitchFamily="18" charset="0"/>
              </a:rPr>
              <a:t> </a:t>
            </a:r>
            <a:endParaRPr lang="en-US" sz="1500" dirty="0">
              <a:effectLst/>
              <a:ea typeface="Calibri" panose="020F0502020204030204" pitchFamily="34" charset="0"/>
              <a:cs typeface="Times New Roman" panose="02020603050405020304" pitchFamily="18" charset="0"/>
            </a:endParaRPr>
          </a:p>
          <a:p>
            <a:pPr>
              <a:lnSpc>
                <a:spcPct val="114000"/>
              </a:lnSpc>
              <a:buNone/>
            </a:pPr>
            <a:r>
              <a:rPr lang="en-US" sz="1500" dirty="0">
                <a:effectLst/>
                <a:ea typeface="Calibri" panose="020F0502020204030204" pitchFamily="34" charset="0"/>
              </a:rPr>
              <a:t>	Record costs for FDA prescription products that prevent fleas and/or ticks, but not heartworms. Examples of product purchases to record in this account include Comfortis, Program, NexGard &amp; </a:t>
            </a:r>
            <a:r>
              <a:rPr lang="en-US" sz="1500" dirty="0" err="1">
                <a:effectLst/>
                <a:ea typeface="Calibri" panose="020F0502020204030204" pitchFamily="34" charset="0"/>
              </a:rPr>
              <a:t>Bravecto</a:t>
            </a:r>
            <a:r>
              <a:rPr lang="en-US" sz="1500" dirty="0">
                <a:effectLst/>
                <a:ea typeface="Calibri" panose="020F0502020204030204" pitchFamily="34" charset="0"/>
              </a:rPr>
              <a:t>.</a:t>
            </a:r>
            <a:endParaRPr lang="en-US" sz="1500" dirty="0">
              <a:effectLst/>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FF2CA73D-BFC9-5DEC-7B5F-3C277929F7E8}"/>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474B020E-E459-1212-332E-8A87355EF606}"/>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160333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676E3D-1E02-E6FC-505D-4A82136D5DC3}"/>
              </a:ext>
            </a:extLst>
          </p:cNvPr>
          <p:cNvSpPr>
            <a:spLocks noGrp="1"/>
          </p:cNvSpPr>
          <p:nvPr>
            <p:ph type="title"/>
          </p:nvPr>
        </p:nvSpPr>
        <p:spPr>
          <a:xfrm>
            <a:off x="474662" y="841061"/>
            <a:ext cx="11150173" cy="527110"/>
          </a:xfrm>
        </p:spPr>
        <p:txBody>
          <a:bodyPr anchor="ctr">
            <a:normAutofit/>
          </a:bodyPr>
          <a:lstStyle/>
          <a:p>
            <a:r>
              <a:rPr lang="en-US" dirty="0"/>
              <a:t>Category Additions - REVENUE</a:t>
            </a:r>
          </a:p>
        </p:txBody>
      </p:sp>
      <p:sp>
        <p:nvSpPr>
          <p:cNvPr id="2" name="Footer Placeholder 1">
            <a:extLst>
              <a:ext uri="{FF2B5EF4-FFF2-40B4-BE49-F238E27FC236}">
                <a16:creationId xmlns:a16="http://schemas.microsoft.com/office/drawing/2014/main" id="{220D7292-8EBB-1802-BA66-F2D41BB5B2A3}"/>
              </a:ext>
            </a:extLst>
          </p:cNvPr>
          <p:cNvSpPr>
            <a:spLocks noGrp="1"/>
          </p:cNvSpPr>
          <p:nvPr>
            <p:ph type="ftr" sz="quarter" idx="12"/>
          </p:nvPr>
        </p:nvSpPr>
        <p:spPr>
          <a:xfrm>
            <a:off x="4038600" y="6525139"/>
            <a:ext cx="4114800" cy="332861"/>
          </a:xfrm>
        </p:spPr>
        <p:txBody>
          <a:bodyPr anchor="ctr">
            <a:normAutofit/>
          </a:bodyPr>
          <a:lstStyle/>
          <a:p>
            <a:pPr>
              <a:spcAft>
                <a:spcPts val="600"/>
              </a:spcAft>
            </a:pPr>
            <a:r>
              <a:rPr lang="en-US"/>
              <a:t>ksmcpa.com</a:t>
            </a:r>
          </a:p>
        </p:txBody>
      </p:sp>
      <p:sp>
        <p:nvSpPr>
          <p:cNvPr id="4" name="Content Placeholder 3">
            <a:extLst>
              <a:ext uri="{FF2B5EF4-FFF2-40B4-BE49-F238E27FC236}">
                <a16:creationId xmlns:a16="http://schemas.microsoft.com/office/drawing/2014/main" id="{9278624E-47C2-D0A7-BF27-43EA9755B33E}"/>
              </a:ext>
            </a:extLst>
          </p:cNvPr>
          <p:cNvSpPr>
            <a:spLocks noGrp="1"/>
          </p:cNvSpPr>
          <p:nvPr>
            <p:ph sz="quarter" idx="18"/>
          </p:nvPr>
        </p:nvSpPr>
        <p:spPr>
          <a:xfrm>
            <a:off x="474661" y="1792879"/>
            <a:ext cx="5549149" cy="4202275"/>
          </a:xfrm>
        </p:spPr>
        <p:txBody>
          <a:bodyPr>
            <a:normAutofit/>
          </a:bodyPr>
          <a:lstStyle/>
          <a:p>
            <a:r>
              <a:rPr lang="en-US" dirty="0"/>
              <a:t>5125 – Injectable Parasite Prevention Revenue</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r>
              <a:rPr lang="en-US" dirty="0"/>
              <a:t>5203 – Internet Diet Revenue</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r>
              <a:rPr lang="en-US" dirty="0"/>
              <a:t>5915 – Instant Rebates</a:t>
            </a:r>
          </a:p>
        </p:txBody>
      </p:sp>
      <p:cxnSp>
        <p:nvCxnSpPr>
          <p:cNvPr id="12" name="Straight Connector 11">
            <a:extLst>
              <a:ext uri="{FF2B5EF4-FFF2-40B4-BE49-F238E27FC236}">
                <a16:creationId xmlns:a16="http://schemas.microsoft.com/office/drawing/2014/main" id="{23EC0BC5-EA71-BB05-C993-38BB49376B25}"/>
              </a:ext>
            </a:extLst>
          </p:cNvPr>
          <p:cNvCxnSpPr/>
          <p:nvPr/>
        </p:nvCxnSpPr>
        <p:spPr>
          <a:xfrm>
            <a:off x="474661" y="3360821"/>
            <a:ext cx="111573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CE6340-EAAB-219F-1273-ECFFE0AC0866}"/>
              </a:ext>
            </a:extLst>
          </p:cNvPr>
          <p:cNvCxnSpPr/>
          <p:nvPr/>
        </p:nvCxnSpPr>
        <p:spPr>
          <a:xfrm>
            <a:off x="474661" y="4788568"/>
            <a:ext cx="111573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D066045-40A1-9DD7-5291-7000888F2184}"/>
              </a:ext>
            </a:extLst>
          </p:cNvPr>
          <p:cNvPicPr>
            <a:picLocks noChangeAspect="1"/>
          </p:cNvPicPr>
          <p:nvPr/>
        </p:nvPicPr>
        <p:blipFill>
          <a:blip r:embed="rId2"/>
          <a:stretch>
            <a:fillRect/>
          </a:stretch>
        </p:blipFill>
        <p:spPr>
          <a:xfrm>
            <a:off x="6249665" y="1792879"/>
            <a:ext cx="5247181" cy="1318592"/>
          </a:xfrm>
          <a:prstGeom prst="rect">
            <a:avLst/>
          </a:prstGeom>
        </p:spPr>
      </p:pic>
      <p:pic>
        <p:nvPicPr>
          <p:cNvPr id="11" name="Picture 10">
            <a:extLst>
              <a:ext uri="{FF2B5EF4-FFF2-40B4-BE49-F238E27FC236}">
                <a16:creationId xmlns:a16="http://schemas.microsoft.com/office/drawing/2014/main" id="{9DDE6E2B-7838-3211-8090-EB64FB601DD4}"/>
              </a:ext>
            </a:extLst>
          </p:cNvPr>
          <p:cNvPicPr>
            <a:picLocks noChangeAspect="1"/>
          </p:cNvPicPr>
          <p:nvPr/>
        </p:nvPicPr>
        <p:blipFill>
          <a:blip r:embed="rId3"/>
          <a:srcRect t="3189"/>
          <a:stretch>
            <a:fillRect/>
          </a:stretch>
        </p:blipFill>
        <p:spPr>
          <a:xfrm>
            <a:off x="6249665" y="3641456"/>
            <a:ext cx="2916713" cy="796078"/>
          </a:xfrm>
          <a:prstGeom prst="rect">
            <a:avLst/>
          </a:prstGeom>
        </p:spPr>
      </p:pic>
      <p:pic>
        <p:nvPicPr>
          <p:cNvPr id="15" name="Picture 14">
            <a:extLst>
              <a:ext uri="{FF2B5EF4-FFF2-40B4-BE49-F238E27FC236}">
                <a16:creationId xmlns:a16="http://schemas.microsoft.com/office/drawing/2014/main" id="{38869178-3E84-6EDC-0C0C-C228E91C6B4B}"/>
              </a:ext>
            </a:extLst>
          </p:cNvPr>
          <p:cNvPicPr>
            <a:picLocks noChangeAspect="1"/>
          </p:cNvPicPr>
          <p:nvPr/>
        </p:nvPicPr>
        <p:blipFill>
          <a:blip r:embed="rId4"/>
          <a:stretch>
            <a:fillRect/>
          </a:stretch>
        </p:blipFill>
        <p:spPr>
          <a:xfrm>
            <a:off x="6249664" y="5097392"/>
            <a:ext cx="2795481" cy="803701"/>
          </a:xfrm>
          <a:prstGeom prst="rect">
            <a:avLst/>
          </a:prstGeom>
        </p:spPr>
      </p:pic>
      <p:pic>
        <p:nvPicPr>
          <p:cNvPr id="17" name="Picture 16" descr="A red and white logo&#10;&#10;AI-generated content may be incorrect.">
            <a:extLst>
              <a:ext uri="{FF2B5EF4-FFF2-40B4-BE49-F238E27FC236}">
                <a16:creationId xmlns:a16="http://schemas.microsoft.com/office/drawing/2014/main" id="{50F4363D-5AF2-5520-0AAF-C04CBB231F95}"/>
              </a:ext>
            </a:extLst>
          </p:cNvPr>
          <p:cNvPicPr>
            <a:picLocks noChangeAspect="1"/>
          </p:cNvPicPr>
          <p:nvPr/>
        </p:nvPicPr>
        <p:blipFill>
          <a:blip r:embed="rId5"/>
          <a:stretch>
            <a:fillRect/>
          </a:stretch>
        </p:blipFill>
        <p:spPr>
          <a:xfrm>
            <a:off x="2565495" y="52510"/>
            <a:ext cx="453601" cy="312623"/>
          </a:xfrm>
          <a:prstGeom prst="rect">
            <a:avLst/>
          </a:prstGeom>
        </p:spPr>
      </p:pic>
      <p:pic>
        <p:nvPicPr>
          <p:cNvPr id="27" name="Picture 26" descr="A white letter on a black background&#10;&#10;AI-generated content may be incorrect.">
            <a:extLst>
              <a:ext uri="{FF2B5EF4-FFF2-40B4-BE49-F238E27FC236}">
                <a16:creationId xmlns:a16="http://schemas.microsoft.com/office/drawing/2014/main" id="{2C7973AB-9732-9DA9-FC22-F00981B87A6D}"/>
              </a:ext>
            </a:extLst>
          </p:cNvPr>
          <p:cNvPicPr>
            <a:picLocks noChangeAspect="1"/>
          </p:cNvPicPr>
          <p:nvPr/>
        </p:nvPicPr>
        <p:blipFill>
          <a:blip r:embed="rId6"/>
          <a:stretch>
            <a:fillRect/>
          </a:stretch>
        </p:blipFill>
        <p:spPr>
          <a:xfrm>
            <a:off x="1454040" y="95154"/>
            <a:ext cx="992077" cy="269979"/>
          </a:xfrm>
          <a:prstGeom prst="rect">
            <a:avLst/>
          </a:prstGeom>
        </p:spPr>
      </p:pic>
    </p:spTree>
    <p:extLst>
      <p:ext uri="{BB962C8B-B14F-4D97-AF65-F5344CB8AC3E}">
        <p14:creationId xmlns:p14="http://schemas.microsoft.com/office/powerpoint/2010/main" val="268348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F3F69-C1D2-EB2C-5A7D-B4E43E8A0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916A4-0BD4-8A91-5DCD-89E5CD5838EE}"/>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B26238E7-9C76-A324-4875-7158698D20E7}"/>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25426693-5E5F-657E-49E5-A26DF84B1DDA}"/>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500" b="1" dirty="0">
                <a:effectLst/>
                <a:ea typeface="Calibri" panose="020F0502020204030204" pitchFamily="34" charset="0"/>
                <a:cs typeface="Times New Roman" panose="02020603050405020304" pitchFamily="18" charset="0"/>
              </a:rPr>
              <a:t>6120</a:t>
            </a:r>
            <a:r>
              <a:rPr lang="en-US" sz="1500" dirty="0">
                <a:effectLst/>
                <a:ea typeface="Calibri" panose="020F0502020204030204" pitchFamily="34" charset="0"/>
                <a:cs typeface="Times New Roman" panose="02020603050405020304" pitchFamily="18" charset="0"/>
              </a:rPr>
              <a:t> · </a:t>
            </a:r>
            <a:r>
              <a:rPr lang="en-US" sz="1500" b="1" dirty="0">
                <a:effectLst/>
                <a:ea typeface="Calibri" panose="020F0502020204030204" pitchFamily="34" charset="0"/>
                <a:cs typeface="Times New Roman" panose="02020603050405020304" pitchFamily="18" charset="0"/>
              </a:rPr>
              <a:t>FDA Prescription HW </a:t>
            </a:r>
            <a:r>
              <a:rPr lang="en-US" sz="1500" b="1" dirty="0">
                <a:effectLst/>
                <a:highlight>
                  <a:srgbClr val="FFFF00"/>
                </a:highlight>
                <a:ea typeface="Calibri" panose="020F0502020204030204" pitchFamily="34" charset="0"/>
                <a:cs typeface="Times New Roman" panose="02020603050405020304" pitchFamily="18" charset="0"/>
              </a:rPr>
              <a:t>Non-Injectable Prevention</a:t>
            </a:r>
            <a:r>
              <a:rPr lang="en-US" sz="1500" b="1" dirty="0">
                <a:effectLst/>
                <a:ea typeface="Calibri" panose="020F0502020204030204" pitchFamily="34" charset="0"/>
                <a:cs typeface="Times New Roman" panose="02020603050405020304" pitchFamily="18" charset="0"/>
              </a:rPr>
              <a:t> Product Costs</a:t>
            </a:r>
            <a:r>
              <a:rPr lang="en-US" sz="1500" dirty="0">
                <a:effectLst/>
                <a:ea typeface="Calibri" panose="020F0502020204030204" pitchFamily="34" charset="0"/>
                <a:cs typeface="Times New Roman" panose="02020603050405020304" pitchFamily="18" charset="0"/>
              </a:rPr>
              <a:t>  </a:t>
            </a:r>
          </a:p>
          <a:p>
            <a:pPr>
              <a:lnSpc>
                <a:spcPct val="114000"/>
              </a:lnSpc>
              <a:buNone/>
            </a:pPr>
            <a:r>
              <a:rPr lang="en-US" sz="1500" dirty="0">
                <a:effectLst/>
                <a:ea typeface="Calibri" panose="020F0502020204030204" pitchFamily="34" charset="0"/>
              </a:rPr>
              <a:t>	Includes purchases of any </a:t>
            </a:r>
            <a:r>
              <a:rPr lang="en-US" sz="1500" dirty="0">
                <a:effectLst/>
                <a:highlight>
                  <a:srgbClr val="FFFF00"/>
                </a:highlight>
                <a:ea typeface="Calibri" panose="020F0502020204030204" pitchFamily="34" charset="0"/>
              </a:rPr>
              <a:t>non-injectable</a:t>
            </a:r>
            <a:r>
              <a:rPr lang="en-US" sz="1500" dirty="0">
                <a:effectLst/>
                <a:ea typeface="Calibri" panose="020F0502020204030204" pitchFamily="34" charset="0"/>
              </a:rPr>
              <a:t> FDA product that prevents heartworms or combination products that prevent heartworms and other internal or external parasites. Examples: Sentinel, </a:t>
            </a:r>
            <a:r>
              <a:rPr lang="en-US" sz="1500" dirty="0" err="1">
                <a:effectLst/>
                <a:ea typeface="Calibri" panose="020F0502020204030204" pitchFamily="34" charset="0"/>
              </a:rPr>
              <a:t>Trifexis</a:t>
            </a:r>
            <a:r>
              <a:rPr lang="en-US" sz="1500" dirty="0">
                <a:effectLst/>
                <a:ea typeface="Calibri" panose="020F0502020204030204" pitchFamily="34" charset="0"/>
              </a:rPr>
              <a:t>, </a:t>
            </a:r>
            <a:r>
              <a:rPr lang="en-US" sz="1500" dirty="0" err="1">
                <a:effectLst/>
                <a:ea typeface="Calibri" panose="020F0502020204030204" pitchFamily="34" charset="0"/>
              </a:rPr>
              <a:t>Heartguard</a:t>
            </a:r>
            <a:r>
              <a:rPr lang="en-US" sz="1500" dirty="0">
                <a:effectLst/>
                <a:ea typeface="Calibri" panose="020F0502020204030204" pitchFamily="34" charset="0"/>
              </a:rPr>
              <a:t>, Advantage Multi, and Revolution. </a:t>
            </a:r>
            <a:r>
              <a:rPr lang="en-US" sz="1500" dirty="0">
                <a:effectLst/>
                <a:highlight>
                  <a:srgbClr val="FFFF00"/>
                </a:highlight>
                <a:ea typeface="Calibri" panose="020F0502020204030204" pitchFamily="34" charset="0"/>
              </a:rPr>
              <a:t>Injectable products are coded to 6125</a:t>
            </a:r>
            <a:r>
              <a:rPr lang="en-US" sz="1500" dirty="0">
                <a:effectLst/>
                <a:ea typeface="Calibri" panose="020F0502020204030204" pitchFamily="34" charset="0"/>
              </a:rPr>
              <a:t>.</a:t>
            </a:r>
            <a:endParaRPr lang="en-US" sz="1500" dirty="0">
              <a:effectLs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47534A7-4F59-1CAC-7231-C5BA69D7D85F}"/>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73660">
              <a:lnSpc>
                <a:spcPct val="114000"/>
              </a:lnSpc>
              <a:buNone/>
            </a:pPr>
            <a:r>
              <a:rPr lang="en-US" sz="1500" b="1" dirty="0">
                <a:effectLst/>
                <a:ea typeface="Calibri" panose="020F0502020204030204" pitchFamily="34" charset="0"/>
              </a:rPr>
              <a:t>6120</a:t>
            </a:r>
            <a:r>
              <a:rPr lang="en-US" sz="1500" b="1" dirty="0">
                <a:effectLst/>
                <a:ea typeface="Calibri" panose="020F0502020204030204" pitchFamily="34" charset="0"/>
                <a:cs typeface="Times New Roman" panose="02020603050405020304" pitchFamily="18" charset="0"/>
              </a:rPr>
              <a:t> · </a:t>
            </a:r>
            <a:r>
              <a:rPr lang="en-US" sz="1500" b="1" dirty="0">
                <a:effectLst/>
                <a:ea typeface="Calibri" panose="020F0502020204030204" pitchFamily="34" charset="0"/>
              </a:rPr>
              <a:t>FDA Prescription HW or Combo HW/Parasite Control Product Costs</a:t>
            </a:r>
          </a:p>
          <a:p>
            <a:pPr marL="230188" marR="73660" indent="-1588">
              <a:lnSpc>
                <a:spcPct val="114000"/>
              </a:lnSpc>
              <a:buNone/>
            </a:pPr>
            <a:r>
              <a:rPr lang="en-US" sz="1500" dirty="0">
                <a:effectLst/>
                <a:ea typeface="Calibri" panose="020F0502020204030204" pitchFamily="34" charset="0"/>
              </a:rPr>
              <a:t>Include purchases of any FDA product that prevents heartworms or combination products that prevent heartworms and other internal or external parasites. Examples of costs to record in this account include Sentinel, </a:t>
            </a:r>
            <a:r>
              <a:rPr lang="en-US" sz="1500" dirty="0" err="1">
                <a:effectLst/>
                <a:ea typeface="Calibri" panose="020F0502020204030204" pitchFamily="34" charset="0"/>
              </a:rPr>
              <a:t>Trifexis</a:t>
            </a:r>
            <a:r>
              <a:rPr lang="en-US" sz="1500" dirty="0">
                <a:effectLst/>
                <a:ea typeface="Calibri" panose="020F0502020204030204" pitchFamily="34" charset="0"/>
              </a:rPr>
              <a:t>, </a:t>
            </a:r>
            <a:r>
              <a:rPr lang="en-US" sz="1500" dirty="0" err="1">
                <a:effectLst/>
                <a:ea typeface="Calibri" panose="020F0502020204030204" pitchFamily="34" charset="0"/>
              </a:rPr>
              <a:t>Heartgard</a:t>
            </a:r>
            <a:r>
              <a:rPr lang="en-US" sz="1500" dirty="0">
                <a:effectLst/>
                <a:ea typeface="Calibri" panose="020F0502020204030204" pitchFamily="34" charset="0"/>
              </a:rPr>
              <a:t>, Advantage Multi, Revolution, and ProHeart-6.</a:t>
            </a:r>
            <a:endParaRPr lang="en-US" sz="1500" dirty="0">
              <a:effectLst/>
              <a:ea typeface="Arial" panose="020B060402020202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625560C9-9570-3F47-0440-BE723DD4B90D}"/>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ECC860A6-822E-87DB-7ECD-418D077FB612}"/>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409377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C646-71C5-D1C7-4D9A-BFEC7B42A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4F1C7-84FF-96FF-E4A4-4EB6D424CE19}"/>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894E2CA1-A827-58C9-CDE1-CAF2D2D75902}"/>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E8C06450-8D12-F612-FB38-81A603876C99}"/>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gn="just">
              <a:lnSpc>
                <a:spcPct val="115000"/>
              </a:lnSpc>
              <a:buNone/>
            </a:pPr>
            <a:r>
              <a:rPr lang="en-US" sz="1500" b="1" dirty="0">
                <a:effectLst/>
                <a:ea typeface="Calibri" panose="020F0502020204030204" pitchFamily="34" charset="0"/>
                <a:cs typeface="Times New Roman" panose="02020603050405020304" pitchFamily="18" charset="0"/>
              </a:rPr>
              <a:t>6420</a:t>
            </a:r>
            <a:r>
              <a:rPr lang="en-US" sz="1500" dirty="0">
                <a:effectLst/>
                <a:ea typeface="Calibri" panose="020F0502020204030204" pitchFamily="34" charset="0"/>
                <a:cs typeface="Times New Roman" panose="02020603050405020304" pitchFamily="18" charset="0"/>
              </a:rPr>
              <a:t> · </a:t>
            </a:r>
            <a:r>
              <a:rPr lang="en-US" sz="1500" b="1" dirty="0">
                <a:effectLst/>
                <a:highlight>
                  <a:srgbClr val="FFFF00"/>
                </a:highlight>
                <a:ea typeface="Calibri" panose="020F0502020204030204" pitchFamily="34" charset="0"/>
                <a:cs typeface="Times New Roman" panose="02020603050405020304" pitchFamily="18" charset="0"/>
              </a:rPr>
              <a:t>Imaging</a:t>
            </a:r>
            <a:r>
              <a:rPr lang="en-US" sz="1500" b="1" dirty="0">
                <a:effectLst/>
                <a:ea typeface="Calibri" panose="020F0502020204030204" pitchFamily="34" charset="0"/>
                <a:cs typeface="Times New Roman" panose="02020603050405020304" pitchFamily="18" charset="0"/>
              </a:rPr>
              <a:t> Consultation Costs</a:t>
            </a:r>
            <a:endParaRPr lang="en-US" sz="1500" dirty="0">
              <a:effectLst/>
              <a:ea typeface="Calibri" panose="020F0502020204030204" pitchFamily="34" charset="0"/>
              <a:cs typeface="Times New Roman" panose="02020603050405020304" pitchFamily="18" charset="0"/>
            </a:endParaRPr>
          </a:p>
          <a:p>
            <a:pPr marR="0" indent="0" algn="just">
              <a:lnSpc>
                <a:spcPct val="115000"/>
              </a:lnSpc>
              <a:buNone/>
            </a:pPr>
            <a:r>
              <a:rPr lang="en-US" sz="1500" dirty="0">
                <a:effectLst/>
                <a:ea typeface="Calibri" panose="020F0502020204030204" pitchFamily="34" charset="0"/>
                <a:cs typeface="Times New Roman" panose="02020603050405020304" pitchFamily="18" charset="0"/>
              </a:rPr>
              <a:t>If radiology services are provided off-site by a boarded radiologist or </a:t>
            </a:r>
            <a:r>
              <a:rPr lang="en-US" sz="1500" dirty="0">
                <a:effectLst/>
                <a:highlight>
                  <a:srgbClr val="FFFF00"/>
                </a:highlight>
                <a:ea typeface="Calibri" panose="020F0502020204030204" pitchFamily="34" charset="0"/>
                <a:cs typeface="Times New Roman" panose="02020603050405020304" pitchFamily="18" charset="0"/>
              </a:rPr>
              <a:t>artificial intelligence</a:t>
            </a:r>
            <a:r>
              <a:rPr lang="en-US" sz="1500" dirty="0">
                <a:effectLst/>
                <a:ea typeface="Calibri" panose="020F0502020204030204" pitchFamily="34" charset="0"/>
                <a:cs typeface="Times New Roman" panose="02020603050405020304" pitchFamily="18" charset="0"/>
              </a:rPr>
              <a:t> radiology service, those consultation costs should be recorded here.  However, if the consultation is performed at your hospital by a boarded radiologist, their wages should be included in 7085.</a:t>
            </a:r>
          </a:p>
        </p:txBody>
      </p:sp>
      <p:sp>
        <p:nvSpPr>
          <p:cNvPr id="5" name="Content Placeholder 4">
            <a:extLst>
              <a:ext uri="{FF2B5EF4-FFF2-40B4-BE49-F238E27FC236}">
                <a16:creationId xmlns:a16="http://schemas.microsoft.com/office/drawing/2014/main" id="{46F6160C-AD4D-790A-1632-ADEFBB4D25B3}"/>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gn="just">
              <a:lnSpc>
                <a:spcPct val="115000"/>
              </a:lnSpc>
              <a:buNone/>
            </a:pPr>
            <a:r>
              <a:rPr lang="en-US" sz="1500" b="1" dirty="0">
                <a:effectLst/>
                <a:ea typeface="Calibri" panose="020F0502020204030204" pitchFamily="34" charset="0"/>
                <a:cs typeface="Times New Roman" panose="02020603050405020304" pitchFamily="18" charset="0"/>
              </a:rPr>
              <a:t>6420</a:t>
            </a:r>
            <a:r>
              <a:rPr lang="en-US" sz="1500" dirty="0">
                <a:effectLst/>
                <a:ea typeface="Calibri" panose="020F0502020204030204" pitchFamily="34" charset="0"/>
                <a:cs typeface="Times New Roman" panose="02020603050405020304" pitchFamily="18" charset="0"/>
              </a:rPr>
              <a:t> · </a:t>
            </a:r>
            <a:r>
              <a:rPr lang="en-US" sz="1500" b="1" dirty="0">
                <a:effectLst/>
                <a:ea typeface="Calibri" panose="020F0502020204030204" pitchFamily="34" charset="0"/>
                <a:cs typeface="Times New Roman" panose="02020603050405020304" pitchFamily="18" charset="0"/>
              </a:rPr>
              <a:t>Specialist (Imaging) Consultation Costs</a:t>
            </a:r>
            <a:endParaRPr lang="en-US" sz="1500" dirty="0">
              <a:effectLst/>
              <a:ea typeface="Calibri" panose="020F0502020204030204" pitchFamily="34" charset="0"/>
              <a:cs typeface="Times New Roman" panose="02020603050405020304" pitchFamily="18" charset="0"/>
            </a:endParaRPr>
          </a:p>
          <a:p>
            <a:pPr marR="0" indent="0" algn="just">
              <a:lnSpc>
                <a:spcPct val="115000"/>
              </a:lnSpc>
              <a:buNone/>
            </a:pPr>
            <a:r>
              <a:rPr lang="en-US" sz="1500" dirty="0">
                <a:effectLst/>
                <a:ea typeface="Calibri" panose="020F0502020204030204" pitchFamily="34" charset="0"/>
                <a:cs typeface="Times New Roman" panose="02020603050405020304" pitchFamily="18" charset="0"/>
              </a:rPr>
              <a:t>If radiology services are provided off-site by a boarded radiologist or radiology service, those consultation costs should be recorded here.  However, if the consultation is performed at your hospital by a boarded radiologist, their wages should be included in 7085.</a:t>
            </a:r>
          </a:p>
        </p:txBody>
      </p:sp>
      <p:pic>
        <p:nvPicPr>
          <p:cNvPr id="6" name="Picture 5" descr="A red and white logo&#10;&#10;AI-generated content may be incorrect.">
            <a:extLst>
              <a:ext uri="{FF2B5EF4-FFF2-40B4-BE49-F238E27FC236}">
                <a16:creationId xmlns:a16="http://schemas.microsoft.com/office/drawing/2014/main" id="{BC0CB2F1-9D85-768A-6A5A-A9DFAF698C91}"/>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7277CD36-7B4C-CF7E-3239-656D9C08826F}"/>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286960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DE6A0-B78F-9A93-6C8A-DBD2F50EB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F5380-202B-59A7-C7D1-11BCD8CDAA46}"/>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D28D0B87-902C-3964-84CB-5BD5F9C3022C}"/>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90C8AA22-60CF-A737-C606-85A4DADE787F}"/>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gn="just">
              <a:lnSpc>
                <a:spcPct val="115000"/>
              </a:lnSpc>
              <a:buNone/>
            </a:pPr>
            <a:r>
              <a:rPr lang="en-US" sz="1500" b="1" dirty="0">
                <a:effectLst/>
                <a:ea typeface="Calibri" panose="020F0502020204030204" pitchFamily="34" charset="0"/>
                <a:cs typeface="Times New Roman" panose="02020603050405020304" pitchFamily="18" charset="0"/>
              </a:rPr>
              <a:t>7303</a:t>
            </a:r>
            <a:r>
              <a:rPr lang="en-US" sz="1500" dirty="0">
                <a:effectLst/>
                <a:ea typeface="Calibri" panose="020F0502020204030204" pitchFamily="34" charset="0"/>
                <a:cs typeface="Times New Roman" panose="02020603050405020304" pitchFamily="18" charset="0"/>
              </a:rPr>
              <a:t> · </a:t>
            </a:r>
            <a:r>
              <a:rPr lang="en-US" sz="1500" b="1" dirty="0">
                <a:effectLst/>
                <a:ea typeface="Calibri" panose="020F0502020204030204" pitchFamily="34" charset="0"/>
                <a:cs typeface="Times New Roman" panose="02020603050405020304" pitchFamily="18" charset="0"/>
              </a:rPr>
              <a:t>Group Dental, </a:t>
            </a:r>
            <a:r>
              <a:rPr lang="en-US" sz="1500" b="1" dirty="0">
                <a:effectLst/>
                <a:highlight>
                  <a:srgbClr val="FFFF00"/>
                </a:highlight>
                <a:ea typeface="Calibri" panose="020F0502020204030204" pitchFamily="34" charset="0"/>
                <a:cs typeface="Times New Roman" panose="02020603050405020304" pitchFamily="18" charset="0"/>
              </a:rPr>
              <a:t>Vision and Other </a:t>
            </a:r>
            <a:r>
              <a:rPr lang="en-US" sz="1500" b="1" dirty="0">
                <a:effectLst/>
                <a:ea typeface="Calibri" panose="020F0502020204030204" pitchFamily="34" charset="0"/>
                <a:cs typeface="Times New Roman" panose="02020603050405020304" pitchFamily="18" charset="0"/>
              </a:rPr>
              <a:t>Insurance Premium Expense</a:t>
            </a:r>
            <a:endParaRPr lang="en-US" sz="1500" dirty="0">
              <a:effectLst/>
              <a:ea typeface="Calibri" panose="020F0502020204030204" pitchFamily="34" charset="0"/>
              <a:cs typeface="Times New Roman" panose="02020603050405020304" pitchFamily="18" charset="0"/>
            </a:endParaRPr>
          </a:p>
          <a:p>
            <a:pPr marR="0" indent="0" algn="just">
              <a:lnSpc>
                <a:spcPct val="115000"/>
              </a:lnSpc>
              <a:buNone/>
            </a:pPr>
            <a:r>
              <a:rPr lang="en-US" sz="1500" dirty="0">
                <a:highlight>
                  <a:srgbClr val="FFFF00"/>
                </a:highlight>
                <a:cs typeface="Times New Roman" panose="02020603050405020304" pitchFamily="18" charset="0"/>
              </a:rPr>
              <a:t>Includes insurance premiums to cover dental and vision care, Employee Assistance Plans, and any other types of insurance offered to employees that are not categorized elsewhere.</a:t>
            </a:r>
          </a:p>
        </p:txBody>
      </p:sp>
      <p:sp>
        <p:nvSpPr>
          <p:cNvPr id="5" name="Content Placeholder 4">
            <a:extLst>
              <a:ext uri="{FF2B5EF4-FFF2-40B4-BE49-F238E27FC236}">
                <a16:creationId xmlns:a16="http://schemas.microsoft.com/office/drawing/2014/main" id="{23D607F0-76DB-20C3-172E-29BD77F5EA83}"/>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gn="just">
              <a:lnSpc>
                <a:spcPct val="115000"/>
              </a:lnSpc>
              <a:buNone/>
            </a:pPr>
            <a:r>
              <a:rPr lang="en-US" sz="1500" b="1" dirty="0">
                <a:effectLst/>
                <a:ea typeface="Calibri" panose="020F0502020204030204" pitchFamily="34" charset="0"/>
                <a:cs typeface="Times New Roman" panose="02020603050405020304" pitchFamily="18" charset="0"/>
              </a:rPr>
              <a:t>7303</a:t>
            </a:r>
            <a:r>
              <a:rPr lang="en-US" sz="1500" dirty="0">
                <a:effectLst/>
                <a:ea typeface="Calibri" panose="020F0502020204030204" pitchFamily="34" charset="0"/>
                <a:cs typeface="Times New Roman" panose="02020603050405020304" pitchFamily="18" charset="0"/>
              </a:rPr>
              <a:t> · </a:t>
            </a:r>
            <a:r>
              <a:rPr lang="en-US" sz="1500" b="1" dirty="0">
                <a:effectLst/>
                <a:ea typeface="Calibri" panose="020F0502020204030204" pitchFamily="34" charset="0"/>
                <a:cs typeface="Times New Roman" panose="02020603050405020304" pitchFamily="18" charset="0"/>
              </a:rPr>
              <a:t>Group Dental Insurance Premium Expense</a:t>
            </a:r>
            <a:endParaRPr lang="en-US" sz="1500" dirty="0">
              <a:effectLst/>
              <a:ea typeface="Calibri" panose="020F050202020403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33D25392-9ADC-2EA1-F4DE-32473356F978}"/>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0BFC6AF2-CC8D-D619-335E-70137B953F3E}"/>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400044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079C-611F-8F3C-3D5B-3FEBB1F53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1BEE4-96F4-FEC5-5E27-127E0A85519C}"/>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3DFE7019-AF92-E11E-98F7-A607CE6185EE}"/>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02897C3D-9F1F-4B30-4F85-84A3EB98FB92}"/>
              </a:ext>
            </a:extLst>
          </p:cNvPr>
          <p:cNvSpPr>
            <a:spLocks noGrp="1"/>
          </p:cNvSpPr>
          <p:nvPr>
            <p:ph sz="quarter" idx="17"/>
          </p:nvPr>
        </p:nvSpPr>
        <p:spPr/>
        <p:txBody>
          <a:bodyPr>
            <a:normAutofit fontScale="85000" lnSpcReduction="20000"/>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b="1" dirty="0">
                <a:effectLst/>
                <a:latin typeface="Arial" panose="020B0604020202020204" pitchFamily="34" charset="0"/>
                <a:ea typeface="Arial" panose="020B0604020202020204" pitchFamily="34" charset="0"/>
                <a:cs typeface="Arial" panose="020B0604020202020204" pitchFamily="34" charset="0"/>
              </a:rPr>
              <a:t>7580 · Property, Casualty, &amp; Liability Insurance Premiums </a:t>
            </a:r>
            <a:endParaRPr lang="en-US" sz="1800" b="1" dirty="0">
              <a:effectLst/>
              <a:latin typeface="Arial" panose="020B0604020202020204" pitchFamily="34" charset="0"/>
              <a:ea typeface="Arial" panose="020B0604020202020204" pitchFamily="34" charset="0"/>
              <a:cs typeface="Times New Roman" panose="02020603050405020304" pitchFamily="18" charset="0"/>
            </a:endParaRPr>
          </a:p>
          <a:p>
            <a:pPr marL="457200" marR="0" algn="just">
              <a:lnSpc>
                <a:spcPct val="115000"/>
              </a:lnSpc>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Code premium expenses for liability insurance on the facility, inventory, contents, and business overhead insurance (BOI; sometimes called disability overhead insurance).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0" indent="-231775" algn="just" fontAlgn="base">
              <a:lnSpc>
                <a:spcPct val="115000"/>
              </a:lnSpc>
              <a:buClr>
                <a:srgbClr val="000000"/>
              </a:buClr>
              <a:buSzPts val="1100"/>
              <a:buFont typeface="Wingdings" panose="05000000000000000000" pitchFamily="2" charset="2"/>
              <a:buChar char=""/>
            </a:pPr>
            <a:r>
              <a:rPr lang="en-US" sz="18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Umbrella liability </a:t>
            </a:r>
            <a:r>
              <a:rPr lang="en-US" sz="1800" u="none" strike="noStrike" dirty="0">
                <a:effectLst/>
                <a:highlight>
                  <a:srgbClr val="FFFF00"/>
                </a:highlight>
                <a:uFill>
                  <a:solidFill>
                    <a:srgbClr val="000000"/>
                  </a:solidFill>
                </a:uFill>
                <a:latin typeface="Arial" panose="020B0604020202020204" pitchFamily="34" charset="0"/>
                <a:ea typeface="Wingdings" panose="05000000000000000000" pitchFamily="2" charset="2"/>
                <a:cs typeface="Wingdings" panose="05000000000000000000" pitchFamily="2" charset="2"/>
              </a:rPr>
              <a:t>and cyber liability</a:t>
            </a:r>
            <a:r>
              <a:rPr lang="en-US" sz="18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 premiums are also coded to this account. </a:t>
            </a:r>
            <a:endParaRPr lang="en-US" sz="18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61963" marR="0" lvl="0" indent="-231775" algn="just" fontAlgn="base">
              <a:lnSpc>
                <a:spcPct val="115000"/>
              </a:lnSpc>
              <a:buClr>
                <a:srgbClr val="000000"/>
              </a:buClr>
              <a:buSzPts val="1100"/>
              <a:buFont typeface="Wingdings" panose="05000000000000000000" pitchFamily="2" charset="2"/>
              <a:buChar char=""/>
            </a:pPr>
            <a:r>
              <a:rPr lang="en-US" sz="18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Professional liability insurance should be coded to account 7320, and employment practices liability insurance should be coded to account 7470. </a:t>
            </a:r>
            <a:endParaRPr lang="en-US" sz="18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61963" marR="0" lvl="0" indent="-231775" algn="just" fontAlgn="base">
              <a:lnSpc>
                <a:spcPct val="115000"/>
              </a:lnSpc>
              <a:buClr>
                <a:srgbClr val="000000"/>
              </a:buClr>
              <a:buSzPts val="1100"/>
              <a:buFont typeface="Wingdings" panose="05000000000000000000" pitchFamily="2" charset="2"/>
              <a:buChar char=""/>
            </a:pPr>
            <a:r>
              <a:rPr lang="en-US" sz="18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Vehicle insurance premiums are expensed in 7620. </a:t>
            </a:r>
            <a:endParaRPr lang="en-US" sz="18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61963" marR="0" lvl="0" indent="-231775" algn="just" fontAlgn="base">
              <a:lnSpc>
                <a:spcPct val="115000"/>
              </a:lnSpc>
              <a:buClr>
                <a:srgbClr val="000000"/>
              </a:buClr>
              <a:buSzPts val="1100"/>
              <a:buFont typeface="Wingdings" panose="05000000000000000000" pitchFamily="2" charset="2"/>
              <a:buChar char=""/>
            </a:pPr>
            <a:r>
              <a:rPr lang="en-US" sz="18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Workers’ compensation insurance premiums (or tax) are coded to 7340. </a:t>
            </a:r>
            <a:endParaRPr lang="en-US" sz="18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p:txBody>
      </p:sp>
      <p:sp>
        <p:nvSpPr>
          <p:cNvPr id="5" name="Content Placeholder 4">
            <a:extLst>
              <a:ext uri="{FF2B5EF4-FFF2-40B4-BE49-F238E27FC236}">
                <a16:creationId xmlns:a16="http://schemas.microsoft.com/office/drawing/2014/main" id="{9E1C3E26-EF40-C4A3-CEEA-6142D4C95825}"/>
              </a:ext>
            </a:extLst>
          </p:cNvPr>
          <p:cNvSpPr>
            <a:spLocks noGrp="1"/>
          </p:cNvSpPr>
          <p:nvPr>
            <p:ph sz="quarter" idx="18"/>
          </p:nvPr>
        </p:nvSpPr>
        <p:spPr/>
        <p:txBody>
          <a:bodyPr>
            <a:normAutofit fontScale="92500" lnSpcReduction="20000"/>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nSpc>
                <a:spcPct val="115000"/>
              </a:lnSpc>
              <a:buNone/>
            </a:pPr>
            <a:r>
              <a:rPr lang="en-US" sz="1600" b="1" dirty="0">
                <a:effectLst/>
                <a:latin typeface="Arial" panose="020B0604020202020204" pitchFamily="34" charset="0"/>
                <a:ea typeface="Arial" panose="020B0604020202020204" pitchFamily="34" charset="0"/>
                <a:cs typeface="Arial" panose="020B0604020202020204" pitchFamily="34" charset="0"/>
              </a:rPr>
              <a:t>7580 · Property, Casualty, &amp; Liability Insurance Premiums </a:t>
            </a:r>
            <a:endParaRPr lang="en-US" sz="1600" b="1" dirty="0">
              <a:effectLst/>
              <a:latin typeface="Arial" panose="020B0604020202020204" pitchFamily="34" charset="0"/>
              <a:ea typeface="Arial" panose="020B0604020202020204" pitchFamily="34" charset="0"/>
              <a:cs typeface="Times New Roman" panose="02020603050405020304" pitchFamily="18" charset="0"/>
            </a:endParaRPr>
          </a:p>
          <a:p>
            <a:pPr marL="457200" marR="0" algn="just">
              <a:lnSpc>
                <a:spcPct val="115000"/>
              </a:lnSpc>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Code premium expenses for liability insurance on the facility, inventory, contents, and business overhead insurance (BOI; sometimes called disability overhead insurance).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0" indent="-231775" algn="just" fontAlgn="base">
              <a:lnSpc>
                <a:spcPct val="115000"/>
              </a:lnSpc>
              <a:buClr>
                <a:srgbClr val="000000"/>
              </a:buClr>
              <a:buSzPts val="1100"/>
              <a:buFont typeface="Wingdings" panose="05000000000000000000" pitchFamily="2" charset="2"/>
              <a:buChar char=""/>
            </a:pPr>
            <a:r>
              <a:rPr lang="en-US" sz="16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Umbrella liability premiums are also coded to this account. </a:t>
            </a:r>
            <a:endParaRPr lang="en-US" sz="16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61963" marR="0" lvl="0" indent="-231775" algn="just" fontAlgn="base">
              <a:lnSpc>
                <a:spcPct val="115000"/>
              </a:lnSpc>
              <a:buClr>
                <a:srgbClr val="000000"/>
              </a:buClr>
              <a:buSzPts val="1100"/>
              <a:buFont typeface="Wingdings" panose="05000000000000000000" pitchFamily="2" charset="2"/>
              <a:buChar char=""/>
            </a:pPr>
            <a:r>
              <a:rPr lang="en-US" sz="16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Professional liability insurance should be coded to account 7320, and employment practices liability insurance should be coded to account 7470. </a:t>
            </a:r>
            <a:endParaRPr lang="en-US" sz="16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61963" marR="0" lvl="0" indent="-231775" algn="just" fontAlgn="base">
              <a:lnSpc>
                <a:spcPct val="115000"/>
              </a:lnSpc>
              <a:buClr>
                <a:srgbClr val="000000"/>
              </a:buClr>
              <a:buSzPts val="1100"/>
              <a:buFont typeface="Wingdings" panose="05000000000000000000" pitchFamily="2" charset="2"/>
              <a:buChar char=""/>
            </a:pPr>
            <a:r>
              <a:rPr lang="en-US" sz="16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Vehicle insurance premiums are expensed in 7620. </a:t>
            </a:r>
            <a:endParaRPr lang="en-US" sz="16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61963" marR="0" lvl="0" indent="-231775" algn="just" fontAlgn="base">
              <a:lnSpc>
                <a:spcPct val="115000"/>
              </a:lnSpc>
              <a:buClr>
                <a:srgbClr val="000000"/>
              </a:buClr>
              <a:buSzPts val="1100"/>
              <a:buFont typeface="Wingdings" panose="05000000000000000000" pitchFamily="2" charset="2"/>
              <a:buChar char=""/>
            </a:pPr>
            <a:r>
              <a:rPr lang="en-US" sz="1600" u="none" strike="noStrike" dirty="0">
                <a:effectLst/>
                <a:uFill>
                  <a:solidFill>
                    <a:srgbClr val="000000"/>
                  </a:solidFill>
                </a:uFill>
                <a:latin typeface="Arial" panose="020B0604020202020204" pitchFamily="34" charset="0"/>
                <a:ea typeface="Wingdings" panose="05000000000000000000" pitchFamily="2" charset="2"/>
                <a:cs typeface="Wingdings" panose="05000000000000000000" pitchFamily="2" charset="2"/>
              </a:rPr>
              <a:t>Workers’ compensation insurance premiums (or tax) are coded to 7340. </a:t>
            </a:r>
            <a:endParaRPr lang="en-US" sz="16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p:txBody>
      </p:sp>
      <p:pic>
        <p:nvPicPr>
          <p:cNvPr id="6" name="Picture 5" descr="A red and white logo&#10;&#10;AI-generated content may be incorrect.">
            <a:extLst>
              <a:ext uri="{FF2B5EF4-FFF2-40B4-BE49-F238E27FC236}">
                <a16:creationId xmlns:a16="http://schemas.microsoft.com/office/drawing/2014/main" id="{53C0A3A2-4B99-EEBC-CAFA-E4244846886E}"/>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A2762735-C375-C6AC-BDDB-BE2FD3DA487A}"/>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248766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6654-A5FE-F66D-411E-627B6F5DE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A07F0-456B-2C0F-B26F-D3B3DB8E0797}"/>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25457362-8A90-D9B8-1F7A-64080828C89B}"/>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A43F2938-7C36-929F-B9BC-CDFF858E5D18}"/>
              </a:ext>
            </a:extLst>
          </p:cNvPr>
          <p:cNvSpPr>
            <a:spLocks noGrp="1"/>
          </p:cNvSpPr>
          <p:nvPr>
            <p:ph sz="quarter" idx="17"/>
          </p:nvPr>
        </p:nvSpPr>
        <p:spPr/>
        <p:txBody>
          <a:bodyPr>
            <a:normAutofit fontScale="70000" lnSpcReduction="20000"/>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endPar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algn="just">
              <a:lnSpc>
                <a:spcPct val="115000"/>
              </a:lnSpc>
              <a:buNone/>
            </a:pPr>
            <a:r>
              <a:rPr lang="en-US" sz="1800" b="1" u="none" strike="noStrike" dirty="0">
                <a:effectLst/>
                <a:latin typeface="Arial" panose="020B0604020202020204" pitchFamily="34" charset="0"/>
                <a:ea typeface="Arial" panose="020B0604020202020204" pitchFamily="34" charset="0"/>
                <a:cs typeface="Arial" panose="020B0604020202020204" pitchFamily="34" charset="0"/>
              </a:rPr>
              <a:t>7710</a:t>
            </a:r>
            <a:r>
              <a:rPr lang="en-US" sz="1800" b="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800" b="1" u="none" strike="noStrike" dirty="0">
                <a:effectLst/>
                <a:latin typeface="Arial" panose="020B0604020202020204" pitchFamily="34" charset="0"/>
                <a:ea typeface="Arial" panose="020B0604020202020204" pitchFamily="34" charset="0"/>
                <a:cs typeface="Arial" panose="020B0604020202020204" pitchFamily="34" charset="0"/>
              </a:rPr>
              <a:t>· Use Tax Paid</a:t>
            </a:r>
            <a:r>
              <a:rPr lang="en-US" sz="1800" b="0"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800" b="1" u="sng" dirty="0">
              <a:effectLst/>
              <a:latin typeface="Arial" panose="020B0604020202020204" pitchFamily="34" charset="0"/>
              <a:ea typeface="Arial" panose="020B0604020202020204" pitchFamily="34" charset="0"/>
              <a:cs typeface="Times New Roman" panose="02020603050405020304" pitchFamily="18" charset="0"/>
            </a:endParaRPr>
          </a:p>
          <a:p>
            <a:pPr marL="230188" marR="0" indent="-1588" algn="just">
              <a:lnSpc>
                <a:spcPct val="115000"/>
              </a:lnSpc>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Use tax paid on applicable purchases can be allocated to the appropriate expense category rather than using this account, if you prefer. For example, use tax paid to the state and associated with the purchase of non-taxed office supplies could be classed to account 7750 – Office Supplies. </a:t>
            </a:r>
          </a:p>
          <a:p>
            <a:pPr marL="230188" marR="0" indent="-1588" algn="just">
              <a:lnSpc>
                <a:spcPct val="115000"/>
              </a:lnSpc>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In all cases, the allocated amount of use tax paid on the purchases of capital assets, such as equipment, should be included in the same fixed asset account as the original purchase. For example, $2,100 of use tax paid on the acquisition of a $35,000 ultrasound machine should be coded to account 2000 - Professional Equipment. The total effective capitalized price of $37,100 is then subject to depreciation. Do not segregate sales tax from the cost of supply acquisition. Sales tax assessed by vendors on goods, services, and equipment sold to the practice is part of the asset’s cost and is never classed to a separate account. </a:t>
            </a:r>
            <a:r>
              <a:rPr lang="en-US"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Sales tax collected from clients goes into account 3400 sales tax payable.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99D3C24-2BEE-03DB-8F82-43904939F3F4}"/>
              </a:ext>
            </a:extLst>
          </p:cNvPr>
          <p:cNvSpPr>
            <a:spLocks noGrp="1"/>
          </p:cNvSpPr>
          <p:nvPr>
            <p:ph sz="quarter" idx="18"/>
          </p:nvPr>
        </p:nvSpPr>
        <p:spPr/>
        <p:txBody>
          <a:bodyPr>
            <a:normAutofit fontScale="70000" lnSpcReduction="20000"/>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gn="just">
              <a:lnSpc>
                <a:spcPct val="115000"/>
              </a:lnSpc>
              <a:buNone/>
            </a:pPr>
            <a:r>
              <a:rPr lang="en-US" sz="1800" b="1" u="none" strike="noStrike" dirty="0">
                <a:effectLst/>
                <a:latin typeface="Arial" panose="020B0604020202020204" pitchFamily="34" charset="0"/>
                <a:ea typeface="Arial" panose="020B0604020202020204" pitchFamily="34" charset="0"/>
                <a:cs typeface="Arial" panose="020B0604020202020204" pitchFamily="34" charset="0"/>
              </a:rPr>
              <a:t>7710</a:t>
            </a:r>
            <a:r>
              <a:rPr lang="en-US" sz="1800" b="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800" b="1" u="none" strike="noStrike" dirty="0">
                <a:effectLst/>
                <a:latin typeface="Arial" panose="020B0604020202020204" pitchFamily="34" charset="0"/>
                <a:ea typeface="Arial" panose="020B0604020202020204" pitchFamily="34" charset="0"/>
                <a:cs typeface="Arial" panose="020B0604020202020204" pitchFamily="34" charset="0"/>
              </a:rPr>
              <a:t>· Use Tax Paid</a:t>
            </a:r>
            <a:r>
              <a:rPr lang="en-US" sz="1800" b="0"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800" b="1" u="sng" dirty="0">
              <a:effectLst/>
              <a:latin typeface="Arial" panose="020B0604020202020204" pitchFamily="34" charset="0"/>
              <a:ea typeface="Arial" panose="020B0604020202020204" pitchFamily="34" charset="0"/>
              <a:cs typeface="Times New Roman" panose="02020603050405020304" pitchFamily="18" charset="0"/>
            </a:endParaRPr>
          </a:p>
          <a:p>
            <a:pPr marL="230188" marR="0" indent="-1588" algn="just">
              <a:lnSpc>
                <a:spcPct val="115000"/>
              </a:lnSpc>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Use tax paid on applicable purchases can be allocated to the appropriate expense category rather than using this account, if you prefer. For example, use tax paid to the state and associated with the purchase of non-taxed office supplies could be classed to account 7750 – Office Supplies. </a:t>
            </a:r>
          </a:p>
          <a:p>
            <a:pPr marL="230188" marR="0" indent="-1588" algn="just">
              <a:lnSpc>
                <a:spcPct val="115000"/>
              </a:lnSpc>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In all cases, the allocated amount of use tax paid on the purchases of capital assets, such as equipment, should be included in the same fixed asset account as the original purchase. For example, $2,100 of use tax paid on the acquisition of a $35,000 ultrasound machine should be coded to account 2000 - Professional Equipment. The total effective capitalized price of $37,100 is then subject to depreciation. Do not segregate sales tax from the cost of supply acquisition. Sales tax assessed by vendors on goods, services, and equipment sold to the practice is part of the asset’s cost and is never classed to a separate account.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899B2D8F-2823-99CA-AF4A-76228EE238BD}"/>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D9C60C26-3664-D50F-2CAA-92517A9A9861}"/>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395547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627D-EAF3-C91A-AA1E-33F9897DD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D9A17-441C-8912-C996-D3E629516C33}"/>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22D6AC56-8C1E-76E0-491D-6E9BE9E1786B}"/>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1B201D42-921F-90DA-0BC2-16663BE1BA51}"/>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p>
          <a:p>
            <a:pPr marL="457200" marR="0">
              <a:lnSpc>
                <a:spcPct val="115000"/>
              </a:lnSpc>
              <a:buNone/>
            </a:pPr>
            <a:r>
              <a:rPr lang="en-US" sz="1500" b="1" dirty="0">
                <a:effectLst/>
                <a:ea typeface="Calibri" panose="020F0502020204030204" pitchFamily="34" charset="0"/>
                <a:cs typeface="Times New Roman" panose="02020603050405020304" pitchFamily="18" charset="0"/>
              </a:rPr>
              <a:t>7715 </a:t>
            </a:r>
            <a:r>
              <a:rPr lang="en-US" sz="1500" dirty="0">
                <a:effectLst/>
                <a:ea typeface="Calibri" panose="020F0502020204030204" pitchFamily="34" charset="0"/>
                <a:cs typeface="Times New Roman" panose="02020603050405020304" pitchFamily="18" charset="0"/>
              </a:rPr>
              <a:t>· </a:t>
            </a:r>
            <a:r>
              <a:rPr lang="en-US" sz="1500" b="1" dirty="0">
                <a:effectLst/>
                <a:ea typeface="Calibri" panose="020F0502020204030204" pitchFamily="34" charset="0"/>
                <a:cs typeface="Times New Roman" panose="02020603050405020304" pitchFamily="18" charset="0"/>
              </a:rPr>
              <a:t>Franchise Tax </a:t>
            </a:r>
            <a:endParaRPr lang="en-US" sz="1500" dirty="0">
              <a:effectLst/>
              <a:ea typeface="Calibri" panose="020F0502020204030204" pitchFamily="34" charset="0"/>
              <a:cs typeface="Times New Roman" panose="02020603050405020304" pitchFamily="18" charset="0"/>
            </a:endParaRPr>
          </a:p>
          <a:p>
            <a:pPr marR="0" indent="0" algn="just">
              <a:lnSpc>
                <a:spcPct val="115000"/>
              </a:lnSpc>
              <a:buNone/>
              <a:tabLst>
                <a:tab pos="260985" algn="ctr"/>
                <a:tab pos="6398260" algn="r"/>
              </a:tabLst>
            </a:pPr>
            <a:r>
              <a:rPr lang="en-US" sz="1500" dirty="0">
                <a:effectLst/>
                <a:ea typeface="Calibri" panose="020F0502020204030204" pitchFamily="34" charset="0"/>
                <a:cs typeface="Times New Roman" panose="02020603050405020304" pitchFamily="18" charset="0"/>
              </a:rPr>
              <a:t>Record state franchise, commercial activity, or other similar state tax payments to this account. </a:t>
            </a:r>
            <a:r>
              <a:rPr lang="en-US" sz="1500" dirty="0">
                <a:effectLst/>
                <a:highlight>
                  <a:srgbClr val="FFFF00"/>
                </a:highlight>
                <a:ea typeface="Calibri" panose="020F0502020204030204" pitchFamily="34" charset="0"/>
                <a:cs typeface="Times New Roman" panose="02020603050405020304" pitchFamily="18" charset="0"/>
              </a:rPr>
              <a:t>This does not include pass through entity tax or individual estimated tax.</a:t>
            </a:r>
            <a:endParaRPr lang="en-US" sz="1500" dirty="0">
              <a:effectLs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3786DBB-642F-8CCD-596A-78F162993830}"/>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nSpc>
                <a:spcPct val="115000"/>
              </a:lnSpc>
              <a:buNone/>
            </a:pPr>
            <a:r>
              <a:rPr lang="en-US" sz="1500" b="1" dirty="0">
                <a:effectLst/>
                <a:ea typeface="Calibri" panose="020F0502020204030204" pitchFamily="34" charset="0"/>
                <a:cs typeface="Times New Roman" panose="02020603050405020304" pitchFamily="18" charset="0"/>
              </a:rPr>
              <a:t>7715 </a:t>
            </a:r>
            <a:r>
              <a:rPr lang="en-US" sz="1500" dirty="0">
                <a:effectLst/>
                <a:ea typeface="Calibri" panose="020F0502020204030204" pitchFamily="34" charset="0"/>
                <a:cs typeface="Times New Roman" panose="02020603050405020304" pitchFamily="18" charset="0"/>
              </a:rPr>
              <a:t>· </a:t>
            </a:r>
            <a:r>
              <a:rPr lang="en-US" sz="1500" b="1" dirty="0">
                <a:effectLst/>
                <a:ea typeface="Calibri" panose="020F0502020204030204" pitchFamily="34" charset="0"/>
                <a:cs typeface="Times New Roman" panose="02020603050405020304" pitchFamily="18" charset="0"/>
              </a:rPr>
              <a:t>Franchise Tax </a:t>
            </a:r>
            <a:endParaRPr lang="en-US" sz="1500" dirty="0">
              <a:effectLst/>
              <a:ea typeface="Calibri" panose="020F0502020204030204" pitchFamily="34" charset="0"/>
              <a:cs typeface="Times New Roman" panose="02020603050405020304" pitchFamily="18" charset="0"/>
            </a:endParaRPr>
          </a:p>
          <a:p>
            <a:pPr marR="0" indent="0" algn="just">
              <a:lnSpc>
                <a:spcPct val="115000"/>
              </a:lnSpc>
              <a:buNone/>
              <a:tabLst>
                <a:tab pos="260985" algn="ctr"/>
                <a:tab pos="6398260" algn="r"/>
              </a:tabLst>
            </a:pPr>
            <a:r>
              <a:rPr lang="en-US" sz="1500" dirty="0">
                <a:effectLst/>
                <a:ea typeface="Calibri" panose="020F0502020204030204" pitchFamily="34" charset="0"/>
                <a:cs typeface="Times New Roman" panose="02020603050405020304" pitchFamily="18" charset="0"/>
              </a:rPr>
              <a:t>Record state franchise, commercial activity, or other similar state tax payments to this account. </a:t>
            </a:r>
          </a:p>
        </p:txBody>
      </p:sp>
      <p:pic>
        <p:nvPicPr>
          <p:cNvPr id="6" name="Picture 5" descr="A red and white logo&#10;&#10;AI-generated content may be incorrect.">
            <a:extLst>
              <a:ext uri="{FF2B5EF4-FFF2-40B4-BE49-F238E27FC236}">
                <a16:creationId xmlns:a16="http://schemas.microsoft.com/office/drawing/2014/main" id="{5AEBE654-2A57-BE8A-86BA-3F83174CB188}"/>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8C68FC7D-7F95-7A89-47BC-0669D7396B28}"/>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43951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2F778-F7FF-2A1B-EB42-B199326AD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47AF9-B9B2-BFAF-77F7-1EBAA1BA0807}"/>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37F1154B-94C3-7210-23C0-34BCF9EF7CA0}"/>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E276367A-D2F1-9475-6683-641CCEEC1E78}"/>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p>
          <a:p>
            <a:pPr marL="457200" marR="0" algn="just">
              <a:lnSpc>
                <a:spcPct val="115000"/>
              </a:lnSpc>
              <a:buNone/>
            </a:pP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7720</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 Other Tax </a:t>
            </a:r>
            <a:endParaRPr lang="en-US" sz="1500" b="1" u="sng" strike="noStrike" dirty="0">
              <a:latin typeface="Arial" panose="020B0604020202020204" pitchFamily="34" charset="0"/>
              <a:ea typeface="Arial" panose="020B0604020202020204" pitchFamily="34" charset="0"/>
              <a:cs typeface="Times New Roman" panose="02020603050405020304" pitchFamily="18" charset="0"/>
            </a:endParaRPr>
          </a:p>
          <a:p>
            <a:pPr marL="230188" marR="0" indent="-1588" algn="just">
              <a:lnSpc>
                <a:spcPct val="115000"/>
              </a:lnSpc>
              <a:buNone/>
            </a:pPr>
            <a:r>
              <a:rPr lang="en-US" sz="1500" dirty="0">
                <a:effectLst/>
                <a:latin typeface="Arial" panose="020B0604020202020204" pitchFamily="34" charset="0"/>
                <a:ea typeface="Calibri" panose="020F0502020204030204" pitchFamily="34" charset="0"/>
                <a:cs typeface="Times New Roman" panose="02020603050405020304" pitchFamily="18" charset="0"/>
              </a:rPr>
              <a:t>Use this account to record other taxes levied on the practice that do not appropriately fit elsewhere. Note well: payroll taxes, workers compensation premiums/tax, corporate income taxes, real estate taxes, personal property taxes, etc. should all be coded elsewhere. </a:t>
            </a:r>
            <a:r>
              <a:rPr lang="en-US" sz="15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This does not include pass through entity tax or individual estimated tax.</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64090C0D-8C75-CD25-5BF6-A2CBE2E2964E}"/>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gn="just">
              <a:lnSpc>
                <a:spcPct val="115000"/>
              </a:lnSpc>
              <a:buNone/>
            </a:pP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7720</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 Other Tax </a:t>
            </a:r>
            <a:endParaRPr lang="en-US" sz="1500" b="1" u="sng" strike="noStrike" dirty="0">
              <a:latin typeface="Arial" panose="020B0604020202020204" pitchFamily="34" charset="0"/>
              <a:ea typeface="Arial" panose="020B0604020202020204" pitchFamily="34" charset="0"/>
              <a:cs typeface="Times New Roman" panose="02020603050405020304" pitchFamily="18" charset="0"/>
            </a:endParaRPr>
          </a:p>
          <a:p>
            <a:pPr marL="230188" marR="0" indent="-1588" algn="just">
              <a:lnSpc>
                <a:spcPct val="115000"/>
              </a:lnSpc>
              <a:buNone/>
            </a:pPr>
            <a:r>
              <a:rPr lang="en-US" sz="1500" dirty="0">
                <a:effectLst/>
                <a:latin typeface="Arial" panose="020B0604020202020204" pitchFamily="34" charset="0"/>
                <a:ea typeface="Calibri" panose="020F0502020204030204" pitchFamily="34" charset="0"/>
                <a:cs typeface="Times New Roman" panose="02020603050405020304" pitchFamily="18" charset="0"/>
              </a:rPr>
              <a:t>Use this account to record other taxes levied on the practice that do not appropriately fit elsewhere. Note well: payroll taxes, workers compensation premiums/tax, corporate income taxes, real estate taxes, personal property taxes, etc. should all be coded elsewhere.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39AE1871-3371-6B03-2E14-7C1BA09F20A2}"/>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4A3DAA6B-4942-8CA7-C1B2-374BB17CFAB8}"/>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138215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98941-60BB-F13C-B989-7B268BB32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B4A93-6EBD-583B-4B9E-2A97BDB7CB18}"/>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EB8220AD-FF2E-6064-4F73-8E99A95FE9AF}"/>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B8A8E864-6E21-5780-26F8-B02B170BC672}"/>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p>
          <a:p>
            <a:pPr marL="461963" marR="0" indent="-231775" algn="just">
              <a:lnSpc>
                <a:spcPct val="115000"/>
              </a:lnSpc>
              <a:buNone/>
            </a:pP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7910 ·</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Credit Card Merchant Service Fee Expense</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500" b="1" u="sng" dirty="0">
              <a:effectLst/>
              <a:latin typeface="Arial" panose="020B0604020202020204" pitchFamily="34" charset="0"/>
              <a:ea typeface="Arial" panose="020B0604020202020204" pitchFamily="34" charset="0"/>
              <a:cs typeface="Times New Roman" panose="02020603050405020304" pitchFamily="18" charset="0"/>
            </a:endParaRPr>
          </a:p>
          <a:p>
            <a:pPr marL="230188" marR="0" indent="0" algn="just">
              <a:lnSpc>
                <a:spcPct val="115000"/>
              </a:lnSpc>
              <a:buNone/>
            </a:pPr>
            <a:r>
              <a:rPr lang="en-US" sz="1500" dirty="0">
                <a:effectLst/>
                <a:latin typeface="Arial" panose="020B0604020202020204" pitchFamily="34" charset="0"/>
                <a:ea typeface="Calibri" panose="020F0502020204030204" pitchFamily="34" charset="0"/>
                <a:cs typeface="Times New Roman" panose="02020603050405020304" pitchFamily="18" charset="0"/>
              </a:rPr>
              <a:t>Client credit card payment of veterinary invoices results in fees assessed to the practice. This account is used to code payments made to or withheld by MasterCard, VISA, American Express, Discover, </a:t>
            </a:r>
            <a:r>
              <a:rPr lang="en-US" sz="15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Apple Pay</a:t>
            </a:r>
            <a:r>
              <a:rPr lang="en-US" sz="1500" dirty="0">
                <a:effectLst/>
                <a:latin typeface="Arial" panose="020B0604020202020204" pitchFamily="34" charset="0"/>
                <a:ea typeface="Calibri" panose="020F0502020204030204" pitchFamily="34" charset="0"/>
                <a:cs typeface="Times New Roman" panose="02020603050405020304" pitchFamily="18" charset="0"/>
              </a:rPr>
              <a:t> and similar consumer credit cards. </a:t>
            </a:r>
            <a:r>
              <a:rPr lang="en-US" sz="15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Also include any fees paid to PayPal or Venmo for processing client payments.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C010509-F987-A461-9C5C-ECEF691D7283}"/>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61963" marR="0" indent="-231775" algn="just">
              <a:lnSpc>
                <a:spcPct val="115000"/>
              </a:lnSpc>
              <a:buNone/>
            </a:pP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7910 ·</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Credit Card Merchant Service Fee Expense</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500" b="1" u="sng" dirty="0">
              <a:effectLst/>
              <a:latin typeface="Arial" panose="020B0604020202020204" pitchFamily="34" charset="0"/>
              <a:ea typeface="Arial" panose="020B0604020202020204" pitchFamily="34" charset="0"/>
              <a:cs typeface="Times New Roman" panose="02020603050405020304" pitchFamily="18" charset="0"/>
            </a:endParaRPr>
          </a:p>
          <a:p>
            <a:pPr marL="230188" marR="0" indent="0" algn="just">
              <a:lnSpc>
                <a:spcPct val="115000"/>
              </a:lnSpc>
              <a:buNone/>
            </a:pPr>
            <a:r>
              <a:rPr lang="en-US" sz="1500" dirty="0">
                <a:effectLst/>
                <a:latin typeface="Arial" panose="020B0604020202020204" pitchFamily="34" charset="0"/>
                <a:ea typeface="Calibri" panose="020F0502020204030204" pitchFamily="34" charset="0"/>
                <a:cs typeface="Times New Roman" panose="02020603050405020304" pitchFamily="18" charset="0"/>
              </a:rPr>
              <a:t>Client credit card payment of veterinary invoices results in fees assessed to the practice. This account is used to code payments made to or withheld by MasterCard, VISA, American Express, Discover, and similar consumer credit cards.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C2521C46-A917-2336-11BB-9F9C98BFF854}"/>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EF1F5FD4-C3D6-6B20-E4C0-CF0A12E8E981}"/>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264372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5E1A-B5D0-72C7-F3DB-57E0C357C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54EF8-FA68-02E3-1A4B-5BCC37CF4B76}"/>
              </a:ext>
            </a:extLst>
          </p:cNvPr>
          <p:cNvSpPr>
            <a:spLocks noGrp="1"/>
          </p:cNvSpPr>
          <p:nvPr>
            <p:ph type="title"/>
          </p:nvPr>
        </p:nvSpPr>
        <p:spPr/>
        <p:txBody>
          <a:bodyPr/>
          <a:lstStyle/>
          <a:p>
            <a:r>
              <a:rPr lang="en-US" dirty="0"/>
              <a:t>Definition Updates</a:t>
            </a:r>
          </a:p>
        </p:txBody>
      </p:sp>
      <p:sp>
        <p:nvSpPr>
          <p:cNvPr id="3" name="Footer Placeholder 2">
            <a:extLst>
              <a:ext uri="{FF2B5EF4-FFF2-40B4-BE49-F238E27FC236}">
                <a16:creationId xmlns:a16="http://schemas.microsoft.com/office/drawing/2014/main" id="{9B55B25D-3D45-82AC-9FFC-917E236858CB}"/>
              </a:ext>
            </a:extLst>
          </p:cNvPr>
          <p:cNvSpPr>
            <a:spLocks noGrp="1"/>
          </p:cNvSpPr>
          <p:nvPr>
            <p:ph type="ftr" sz="quarter" idx="12"/>
          </p:nvPr>
        </p:nvSpPr>
        <p:spPr/>
        <p:txBody>
          <a:bodyPr/>
          <a:lstStyle/>
          <a:p>
            <a:r>
              <a:rPr lang="en-US"/>
              <a:t>ksmcpa.com</a:t>
            </a:r>
            <a:endParaRPr lang="en-US" dirty="0"/>
          </a:p>
        </p:txBody>
      </p:sp>
      <p:sp>
        <p:nvSpPr>
          <p:cNvPr id="4" name="Content Placeholder 3">
            <a:extLst>
              <a:ext uri="{FF2B5EF4-FFF2-40B4-BE49-F238E27FC236}">
                <a16:creationId xmlns:a16="http://schemas.microsoft.com/office/drawing/2014/main" id="{26A4CE43-0A6F-1AFD-D77B-67DF9AFE1CA1}"/>
              </a:ext>
            </a:extLst>
          </p:cNvPr>
          <p:cNvSpPr>
            <a:spLocks noGrp="1"/>
          </p:cNvSpPr>
          <p:nvPr>
            <p:ph sz="quarter" idx="17"/>
          </p:nvPr>
        </p:nvSpPr>
        <p:spPr/>
        <p:txBody>
          <a:bodyPr>
            <a:normAutofit/>
          </a:bodyPr>
          <a:lstStyle/>
          <a:p>
            <a:pPr marL="457200" marR="0" algn="ctr">
              <a:lnSpc>
                <a:spcPct val="115000"/>
              </a:lnSpc>
              <a:buNone/>
            </a:pPr>
            <a:r>
              <a:rPr lang="en-US" sz="18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NEW</a:t>
            </a:r>
          </a:p>
          <a:p>
            <a:pPr marL="457200" marR="0">
              <a:lnSpc>
                <a:spcPct val="115000"/>
              </a:lnSpc>
              <a:buNone/>
            </a:pP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9200 ·</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State Income Tax</a:t>
            </a:r>
            <a:r>
              <a:rPr lang="en-US" sz="1500" b="1" u="none" strike="noStrike" dirty="0">
                <a:effectLst/>
                <a:highlight>
                  <a:srgbClr val="FFFF00"/>
                </a:highlight>
                <a:latin typeface="Arial" panose="020B0604020202020204" pitchFamily="34" charset="0"/>
                <a:ea typeface="Arial" panose="020B0604020202020204" pitchFamily="34" charset="0"/>
                <a:cs typeface="Arial" panose="020B0604020202020204" pitchFamily="34" charset="0"/>
              </a:rPr>
              <a:t>/Pass Through Entity Tax (PTET)</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500" b="1" u="sng" dirty="0">
              <a:effectLst/>
              <a:latin typeface="Arial" panose="020B0604020202020204" pitchFamily="34" charset="0"/>
              <a:ea typeface="Arial" panose="020B0604020202020204" pitchFamily="34" charset="0"/>
              <a:cs typeface="Times New Roman" panose="02020603050405020304" pitchFamily="18" charset="0"/>
            </a:endParaRPr>
          </a:p>
          <a:p>
            <a:pPr marL="230188" marR="0" indent="0" algn="just">
              <a:lnSpc>
                <a:spcPct val="115000"/>
              </a:lnSpc>
              <a:buNone/>
            </a:pPr>
            <a:r>
              <a:rPr lang="en-US" sz="1500" dirty="0">
                <a:effectLst/>
                <a:latin typeface="Arial" panose="020B0604020202020204" pitchFamily="34" charset="0"/>
                <a:ea typeface="Calibri" panose="020F0502020204030204" pitchFamily="34" charset="0"/>
                <a:cs typeface="Times New Roman" panose="02020603050405020304" pitchFamily="18" charset="0"/>
              </a:rPr>
              <a:t>Record here the state income tax liability associated with the practice entity’s taxable income, which must be paid by the entity. </a:t>
            </a:r>
            <a:r>
              <a:rPr lang="en-US" sz="15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This account will also include any state Pass-Through Entity Tax (PTET) payments made by the hospital on behalf of the owners.</a:t>
            </a:r>
            <a:r>
              <a:rPr lang="en-US" sz="1500" dirty="0">
                <a:effectLst/>
                <a:latin typeface="Arial" panose="020B0604020202020204" pitchFamily="34" charset="0"/>
                <a:ea typeface="Calibri" panose="020F0502020204030204" pitchFamily="34" charset="0"/>
                <a:cs typeface="Times New Roman" panose="02020603050405020304" pitchFamily="18" charset="0"/>
              </a:rPr>
              <a:t> Taxes owed by practice owners are </a:t>
            </a:r>
            <a:r>
              <a:rPr lang="en-US" sz="1500" i="1" dirty="0">
                <a:effectLst/>
                <a:latin typeface="Arial" panose="020B0604020202020204" pitchFamily="34" charset="0"/>
                <a:ea typeface="Calibri" panose="020F0502020204030204" pitchFamily="34" charset="0"/>
                <a:cs typeface="Times New Roman" panose="02020603050405020304" pitchFamily="18" charset="0"/>
              </a:rPr>
              <a:t>not</a:t>
            </a:r>
            <a:r>
              <a:rPr lang="en-US" sz="1500" dirty="0">
                <a:effectLst/>
                <a:latin typeface="Arial" panose="020B0604020202020204" pitchFamily="34" charset="0"/>
                <a:ea typeface="Calibri" panose="020F0502020204030204" pitchFamily="34" charset="0"/>
                <a:cs typeface="Times New Roman" panose="02020603050405020304" pitchFamily="18" charset="0"/>
              </a:rPr>
              <a:t> recorded on the practice’s books. This tax is </a:t>
            </a:r>
            <a:r>
              <a:rPr lang="en-US" sz="1500" i="1" dirty="0">
                <a:effectLst/>
                <a:latin typeface="Arial" panose="020B0604020202020204" pitchFamily="34" charset="0"/>
                <a:ea typeface="Calibri" panose="020F0502020204030204" pitchFamily="34" charset="0"/>
                <a:cs typeface="Times New Roman" panose="02020603050405020304" pitchFamily="18" charset="0"/>
              </a:rPr>
              <a:t>not</a:t>
            </a:r>
            <a:r>
              <a:rPr lang="en-US" sz="1500" dirty="0">
                <a:effectLst/>
                <a:latin typeface="Arial" panose="020B0604020202020204" pitchFamily="34" charset="0"/>
                <a:ea typeface="Calibri" panose="020F0502020204030204" pitchFamily="34" charset="0"/>
                <a:cs typeface="Times New Roman" panose="02020603050405020304" pitchFamily="18" charset="0"/>
              </a:rPr>
              <a:t> a payroll, sales, or property franchise tax. These taxes should be coded elsewhere.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BA83CF4-73B4-C97A-191A-9F41CB83321E}"/>
              </a:ext>
            </a:extLst>
          </p:cNvPr>
          <p:cNvSpPr>
            <a:spLocks noGrp="1"/>
          </p:cNvSpPr>
          <p:nvPr>
            <p:ph sz="quarter" idx="18"/>
          </p:nvPr>
        </p:nvSpPr>
        <p:spPr/>
        <p:txBody>
          <a:bodyPr>
            <a:normAutofit/>
          </a:bodyPr>
          <a:lstStyle/>
          <a:p>
            <a:pPr marL="457200" marR="0" algn="ctr">
              <a:lnSpc>
                <a:spcPct val="115000"/>
              </a:lnSpc>
              <a:buNone/>
            </a:pPr>
            <a:r>
              <a:rPr lang="en-US"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CURRENT</a:t>
            </a:r>
          </a:p>
          <a:p>
            <a:pPr marL="457200" marR="0">
              <a:lnSpc>
                <a:spcPct val="115000"/>
              </a:lnSpc>
              <a:buNone/>
            </a:pP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9200 ·</a:t>
            </a:r>
            <a:r>
              <a:rPr lang="en-US" sz="1500" b="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500" b="1" u="none" strike="noStrike" dirty="0">
                <a:effectLst/>
                <a:latin typeface="Arial" panose="020B0604020202020204" pitchFamily="34" charset="0"/>
                <a:ea typeface="Arial" panose="020B0604020202020204" pitchFamily="34" charset="0"/>
                <a:cs typeface="Arial" panose="020B0604020202020204" pitchFamily="34" charset="0"/>
              </a:rPr>
              <a:t>State Income Tax Provision</a:t>
            </a:r>
            <a:endParaRPr lang="en-US" sz="1500" b="1" u="sng" dirty="0">
              <a:effectLst/>
              <a:latin typeface="Arial" panose="020B0604020202020204" pitchFamily="34" charset="0"/>
              <a:ea typeface="Arial" panose="020B0604020202020204" pitchFamily="34" charset="0"/>
              <a:cs typeface="Times New Roman" panose="02020603050405020304" pitchFamily="18" charset="0"/>
            </a:endParaRPr>
          </a:p>
          <a:p>
            <a:pPr marL="230188" marR="0" indent="0" algn="just">
              <a:lnSpc>
                <a:spcPct val="115000"/>
              </a:lnSpc>
              <a:buNone/>
            </a:pPr>
            <a:r>
              <a:rPr lang="en-US" sz="1500" dirty="0">
                <a:effectLst/>
                <a:latin typeface="Arial" panose="020B0604020202020204" pitchFamily="34" charset="0"/>
                <a:ea typeface="Calibri" panose="020F0502020204030204" pitchFamily="34" charset="0"/>
                <a:cs typeface="Times New Roman" panose="02020603050405020304" pitchFamily="18" charset="0"/>
              </a:rPr>
              <a:t>Record here the state income tax liability associated with the practice entity’s taxable income, which must be paid by the entity. Taxes owed by practice owners are </a:t>
            </a:r>
            <a:r>
              <a:rPr lang="en-US" sz="1500" i="1" dirty="0">
                <a:effectLst/>
                <a:latin typeface="Arial" panose="020B0604020202020204" pitchFamily="34" charset="0"/>
                <a:ea typeface="Calibri" panose="020F0502020204030204" pitchFamily="34" charset="0"/>
                <a:cs typeface="Times New Roman" panose="02020603050405020304" pitchFamily="18" charset="0"/>
              </a:rPr>
              <a:t>not</a:t>
            </a:r>
            <a:r>
              <a:rPr lang="en-US" sz="1500" dirty="0">
                <a:effectLst/>
                <a:latin typeface="Arial" panose="020B0604020202020204" pitchFamily="34" charset="0"/>
                <a:ea typeface="Calibri" panose="020F0502020204030204" pitchFamily="34" charset="0"/>
                <a:cs typeface="Times New Roman" panose="02020603050405020304" pitchFamily="18" charset="0"/>
              </a:rPr>
              <a:t> recorded on the practice’s books. This tax is </a:t>
            </a:r>
            <a:r>
              <a:rPr lang="en-US" sz="1500" i="1" dirty="0">
                <a:effectLst/>
                <a:latin typeface="Arial" panose="020B0604020202020204" pitchFamily="34" charset="0"/>
                <a:ea typeface="Calibri" panose="020F0502020204030204" pitchFamily="34" charset="0"/>
                <a:cs typeface="Times New Roman" panose="02020603050405020304" pitchFamily="18" charset="0"/>
              </a:rPr>
              <a:t>not</a:t>
            </a:r>
            <a:r>
              <a:rPr lang="en-US" sz="1500" dirty="0">
                <a:effectLst/>
                <a:latin typeface="Arial" panose="020B0604020202020204" pitchFamily="34" charset="0"/>
                <a:ea typeface="Calibri" panose="020F0502020204030204" pitchFamily="34" charset="0"/>
                <a:cs typeface="Times New Roman" panose="02020603050405020304" pitchFamily="18" charset="0"/>
              </a:rPr>
              <a:t> a payroll, sales, or property franchise tax. These taxes should be coded elsewhere.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red and white logo&#10;&#10;AI-generated content may be incorrect.">
            <a:extLst>
              <a:ext uri="{FF2B5EF4-FFF2-40B4-BE49-F238E27FC236}">
                <a16:creationId xmlns:a16="http://schemas.microsoft.com/office/drawing/2014/main" id="{5195E8CB-0134-640E-D1AB-0E1D5D84A60D}"/>
              </a:ext>
            </a:extLst>
          </p:cNvPr>
          <p:cNvPicPr>
            <a:picLocks noChangeAspect="1"/>
          </p:cNvPicPr>
          <p:nvPr/>
        </p:nvPicPr>
        <p:blipFill>
          <a:blip r:embed="rId2"/>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F1F573F9-4B3C-8881-3945-9615356380DB}"/>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279195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37C615-80B2-715E-94B1-843AAF858790}"/>
              </a:ext>
            </a:extLst>
          </p:cNvPr>
          <p:cNvSpPr>
            <a:spLocks noGrp="1"/>
          </p:cNvSpPr>
          <p:nvPr>
            <p:ph type="ftr" sz="quarter" idx="12"/>
          </p:nvPr>
        </p:nvSpPr>
        <p:spPr/>
        <p:txBody>
          <a:bodyPr/>
          <a:lstStyle/>
          <a:p>
            <a:r>
              <a:rPr lang="en-US"/>
              <a:t>ksmcpa.com</a:t>
            </a:r>
            <a:endParaRPr lang="en-US" dirty="0"/>
          </a:p>
        </p:txBody>
      </p:sp>
      <p:sp>
        <p:nvSpPr>
          <p:cNvPr id="4" name="Title 3">
            <a:extLst>
              <a:ext uri="{FF2B5EF4-FFF2-40B4-BE49-F238E27FC236}">
                <a16:creationId xmlns:a16="http://schemas.microsoft.com/office/drawing/2014/main" id="{94F5C276-5B4B-F9BF-2820-38A9488F5337}"/>
              </a:ext>
            </a:extLst>
          </p:cNvPr>
          <p:cNvSpPr>
            <a:spLocks noGrp="1"/>
          </p:cNvSpPr>
          <p:nvPr>
            <p:ph type="title"/>
          </p:nvPr>
        </p:nvSpPr>
        <p:spPr/>
        <p:txBody>
          <a:bodyPr/>
          <a:lstStyle/>
          <a:p>
            <a:r>
              <a:rPr lang="en-US" dirty="0"/>
              <a:t>Definition Updates</a:t>
            </a:r>
          </a:p>
        </p:txBody>
      </p:sp>
      <p:sp>
        <p:nvSpPr>
          <p:cNvPr id="5" name="Content Placeholder 4">
            <a:extLst>
              <a:ext uri="{FF2B5EF4-FFF2-40B4-BE49-F238E27FC236}">
                <a16:creationId xmlns:a16="http://schemas.microsoft.com/office/drawing/2014/main" id="{4F4A7A8E-E0C6-F899-35BB-1B08E683861C}"/>
              </a:ext>
            </a:extLst>
          </p:cNvPr>
          <p:cNvSpPr>
            <a:spLocks noGrp="1"/>
          </p:cNvSpPr>
          <p:nvPr>
            <p:ph sz="quarter" idx="15"/>
          </p:nvPr>
        </p:nvSpPr>
        <p:spPr/>
        <p:txBody>
          <a:bodyPr/>
          <a:lstStyle/>
          <a:p>
            <a:pPr marL="0" indent="0">
              <a:buNone/>
            </a:pPr>
            <a:r>
              <a:rPr lang="en-US" dirty="0"/>
              <a:t>In addition to the definition updates noted in the previous slides, </a:t>
            </a:r>
            <a:r>
              <a:rPr lang="en-US" u="sng" dirty="0"/>
              <a:t>all</a:t>
            </a:r>
            <a:r>
              <a:rPr lang="en-US" dirty="0"/>
              <a:t> revenue definitions were revised to remove ambiguities and clarify what belongs in what revenue account. These revisions are all encompassed in the revenue and expense field definitions but are not necessarily reflected in this summary unless there was a significant change/addition.</a:t>
            </a:r>
          </a:p>
        </p:txBody>
      </p:sp>
      <p:pic>
        <p:nvPicPr>
          <p:cNvPr id="3" name="Picture 2" descr="A red and white logo&#10;&#10;AI-generated content may be incorrect.">
            <a:extLst>
              <a:ext uri="{FF2B5EF4-FFF2-40B4-BE49-F238E27FC236}">
                <a16:creationId xmlns:a16="http://schemas.microsoft.com/office/drawing/2014/main" id="{6B035F58-7769-47A6-444E-B1D8DEDD5182}"/>
              </a:ext>
            </a:extLst>
          </p:cNvPr>
          <p:cNvPicPr>
            <a:picLocks noChangeAspect="1"/>
          </p:cNvPicPr>
          <p:nvPr/>
        </p:nvPicPr>
        <p:blipFill>
          <a:blip r:embed="rId2"/>
          <a:stretch>
            <a:fillRect/>
          </a:stretch>
        </p:blipFill>
        <p:spPr>
          <a:xfrm>
            <a:off x="2573733" y="52510"/>
            <a:ext cx="453601" cy="312623"/>
          </a:xfrm>
          <a:prstGeom prst="rect">
            <a:avLst/>
          </a:prstGeom>
        </p:spPr>
      </p:pic>
      <p:pic>
        <p:nvPicPr>
          <p:cNvPr id="6" name="Picture 5" descr="A white letter on a black background&#10;&#10;AI-generated content may be incorrect.">
            <a:extLst>
              <a:ext uri="{FF2B5EF4-FFF2-40B4-BE49-F238E27FC236}">
                <a16:creationId xmlns:a16="http://schemas.microsoft.com/office/drawing/2014/main" id="{8865F442-A237-AFA1-4B11-3FCC1E7D4B29}"/>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393490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33FFF6-92C2-67D2-4A52-401CD8854BE5}"/>
              </a:ext>
            </a:extLst>
          </p:cNvPr>
          <p:cNvSpPr>
            <a:spLocks noGrp="1"/>
          </p:cNvSpPr>
          <p:nvPr>
            <p:ph type="ftr" sz="quarter" idx="12"/>
          </p:nvPr>
        </p:nvSpPr>
        <p:spPr/>
        <p:txBody>
          <a:bodyPr/>
          <a:lstStyle/>
          <a:p>
            <a:r>
              <a:rPr lang="en-US"/>
              <a:t>ksmcpa.com</a:t>
            </a:r>
            <a:endParaRPr lang="en-US" dirty="0"/>
          </a:p>
        </p:txBody>
      </p:sp>
      <p:sp>
        <p:nvSpPr>
          <p:cNvPr id="3" name="Title 2">
            <a:extLst>
              <a:ext uri="{FF2B5EF4-FFF2-40B4-BE49-F238E27FC236}">
                <a16:creationId xmlns:a16="http://schemas.microsoft.com/office/drawing/2014/main" id="{0D8DA693-6195-9DED-E794-9E4A409A4BF9}"/>
              </a:ext>
            </a:extLst>
          </p:cNvPr>
          <p:cNvSpPr>
            <a:spLocks noGrp="1"/>
          </p:cNvSpPr>
          <p:nvPr>
            <p:ph type="title"/>
          </p:nvPr>
        </p:nvSpPr>
        <p:spPr/>
        <p:txBody>
          <a:bodyPr/>
          <a:lstStyle/>
          <a:p>
            <a:r>
              <a:rPr lang="en-US" dirty="0"/>
              <a:t>Definitions for Revenue Category Additions</a:t>
            </a:r>
          </a:p>
        </p:txBody>
      </p:sp>
      <p:sp>
        <p:nvSpPr>
          <p:cNvPr id="4" name="Content Placeholder 3">
            <a:extLst>
              <a:ext uri="{FF2B5EF4-FFF2-40B4-BE49-F238E27FC236}">
                <a16:creationId xmlns:a16="http://schemas.microsoft.com/office/drawing/2014/main" id="{5CDA666D-A4A8-6EE0-3A48-BCAB7491CC9C}"/>
              </a:ext>
            </a:extLst>
          </p:cNvPr>
          <p:cNvSpPr>
            <a:spLocks noGrp="1"/>
          </p:cNvSpPr>
          <p:nvPr>
            <p:ph sz="quarter" idx="15"/>
          </p:nvPr>
        </p:nvSpPr>
        <p:spPr>
          <a:xfrm>
            <a:off x="469389" y="1782763"/>
            <a:ext cx="11156950" cy="4568610"/>
          </a:xfrm>
        </p:spPr>
        <p:txBody>
          <a:bodyPr>
            <a:normAutofit fontScale="85000" lnSpcReduction="10000"/>
          </a:bodyPr>
          <a:lstStyle/>
          <a:p>
            <a:pPr marL="457200" marR="0" algn="just">
              <a:lnSpc>
                <a:spcPct val="115000"/>
              </a:lnSpc>
              <a:buNone/>
            </a:pPr>
            <a:r>
              <a:rPr lang="en-US" sz="1800" b="1" dirty="0">
                <a:effectLst/>
                <a:latin typeface="Arial" panose="020B0604020202020204" pitchFamily="34" charset="0"/>
                <a:ea typeface="Calibri" panose="020F0502020204030204" pitchFamily="34" charset="0"/>
                <a:cs typeface="Arial" panose="020B0604020202020204" pitchFamily="34" charset="0"/>
              </a:rPr>
              <a:t>5125 · Injectable Parasite Prevention Revenue</a:t>
            </a:r>
            <a:endParaRPr lang="en-US" sz="1800" b="1"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800" dirty="0">
                <a:effectLst/>
                <a:ea typeface="Calibri" panose="020F0502020204030204" pitchFamily="34" charset="0"/>
                <a:cs typeface="Arial" panose="020B0604020202020204" pitchFamily="34" charset="0"/>
              </a:rPr>
              <a:t>This revenue center includes income from any injectable FDA product that prevents infestations associated with heartworms fleas, ticks, intestinal and external parasites. These injections can target individual parasite types or a combination of parasite types. Example: </a:t>
            </a:r>
            <a:r>
              <a:rPr lang="en-US" sz="1800" dirty="0" err="1">
                <a:effectLst/>
                <a:ea typeface="Calibri" panose="020F0502020204030204" pitchFamily="34" charset="0"/>
                <a:cs typeface="Arial" panose="020B0604020202020204" pitchFamily="34" charset="0"/>
              </a:rPr>
              <a:t>ProHeart</a:t>
            </a:r>
            <a:r>
              <a:rPr lang="en-US" sz="1800" dirty="0">
                <a:effectLst/>
                <a:ea typeface="Calibri" panose="020F0502020204030204" pitchFamily="34" charset="0"/>
                <a:cs typeface="Arial" panose="020B0604020202020204" pitchFamily="34" charset="0"/>
              </a:rPr>
              <a:t>® 6 &amp; 12 month and </a:t>
            </a:r>
            <a:r>
              <a:rPr lang="en-US" sz="1800" dirty="0" err="1">
                <a:effectLst/>
                <a:ea typeface="Calibri" panose="020F0502020204030204" pitchFamily="34" charset="0"/>
                <a:cs typeface="Arial" panose="020B0604020202020204" pitchFamily="34" charset="0"/>
              </a:rPr>
              <a:t>Bravecto</a:t>
            </a:r>
            <a:r>
              <a:rPr lang="en-US" sz="1800" dirty="0">
                <a:effectLst/>
                <a:ea typeface="Calibri" panose="020F0502020204030204" pitchFamily="34" charset="0"/>
                <a:cs typeface="Arial" panose="020B0604020202020204" pitchFamily="34" charset="0"/>
              </a:rPr>
              <a:t> Quantum®.</a:t>
            </a:r>
          </a:p>
          <a:p>
            <a:pPr marR="0" indent="0" algn="just">
              <a:lnSpc>
                <a:spcPct val="115000"/>
              </a:lnSpc>
              <a:buNone/>
            </a:pPr>
            <a:r>
              <a:rPr lang="en-US" sz="1800" b="1" u="none" strike="noStrike" dirty="0">
                <a:effectLst/>
                <a:latin typeface="Arial" panose="020B0604020202020204" pitchFamily="34" charset="0"/>
                <a:ea typeface="Calibri" panose="020F0502020204030204" pitchFamily="34" charset="0"/>
                <a:cs typeface="Arial" panose="020B0604020202020204" pitchFamily="34" charset="0"/>
              </a:rPr>
              <a:t>5203 · Internet Diet Revenue</a:t>
            </a:r>
            <a:endParaRPr lang="en-US" sz="1800" b="1" u="sng"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800" dirty="0"/>
              <a:t>This revenue center includes gross revenues resulting from dietary sales made through a practice via portal regardless of whether it is through a subcontracted vendor (Hills to Home, Purina, </a:t>
            </a:r>
            <a:r>
              <a:rPr lang="en-US" sz="1800" dirty="0" err="1"/>
              <a:t>vRxPro</a:t>
            </a:r>
            <a:r>
              <a:rPr lang="en-US" sz="1800" dirty="0"/>
              <a:t>, </a:t>
            </a:r>
            <a:r>
              <a:rPr lang="en-US" sz="1800" dirty="0" err="1"/>
              <a:t>VetSource</a:t>
            </a:r>
            <a:r>
              <a:rPr lang="en-US" sz="1800" dirty="0"/>
              <a:t>, etc.)  Also include income from dietary products billed by the practice but shipped directly to the client. Note: Internet sales are not generated through the practice’s PIMs, therefore, this revenue center does not need to be set up in your practice’s PIMs.</a:t>
            </a:r>
          </a:p>
          <a:p>
            <a:pPr marR="0" indent="0" algn="just">
              <a:lnSpc>
                <a:spcPct val="115000"/>
              </a:lnSpc>
              <a:buNone/>
            </a:pPr>
            <a:r>
              <a:rPr lang="en-US" sz="1800" b="1" dirty="0">
                <a:effectLst/>
                <a:latin typeface="Arial" panose="020B0604020202020204" pitchFamily="34" charset="0"/>
                <a:ea typeface="Calibri" panose="020F0502020204030204" pitchFamily="34" charset="0"/>
                <a:cs typeface="Arial" panose="020B0604020202020204" pitchFamily="34" charset="0"/>
              </a:rPr>
              <a:t>5915 · Instant Rebates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R="71755" indent="0" algn="just">
              <a:lnSpc>
                <a:spcPct val="115000"/>
              </a:lnSpc>
              <a:buNone/>
            </a:pPr>
            <a:r>
              <a:rPr lang="en-US" sz="1800" dirty="0"/>
              <a:t>Hospitals that discount invoices for instant rebates reimbursed by manufacturers should use this category to capture the discounts from the practice management reports.  When deposits (rebate checks) are received from the vendor (i.e. Greenline) they should also be credited to this account in </a:t>
            </a:r>
            <a:r>
              <a:rPr lang="en-US" sz="1800" u="sng" dirty="0"/>
              <a:t>the accounting software (not PIMs)</a:t>
            </a:r>
            <a:r>
              <a:rPr lang="en-US" sz="1800" dirty="0"/>
              <a:t>.  The expectation would be that when reviewing the detail of this account you will see discounts reflected but then also see an offsetting deposit to zero out the balance in this account. Note that these instant rebates are not to be confused with discounts that vendors may call “rebates.”</a:t>
            </a:r>
          </a:p>
        </p:txBody>
      </p:sp>
      <p:pic>
        <p:nvPicPr>
          <p:cNvPr id="5" name="Picture 4" descr="A red and white logo&#10;&#10;AI-generated content may be incorrect.">
            <a:extLst>
              <a:ext uri="{FF2B5EF4-FFF2-40B4-BE49-F238E27FC236}">
                <a16:creationId xmlns:a16="http://schemas.microsoft.com/office/drawing/2014/main" id="{4CB638C7-B4E8-C713-E1A0-69D9E54B62A1}"/>
              </a:ext>
            </a:extLst>
          </p:cNvPr>
          <p:cNvPicPr>
            <a:picLocks noChangeAspect="1"/>
          </p:cNvPicPr>
          <p:nvPr/>
        </p:nvPicPr>
        <p:blipFill>
          <a:blip r:embed="rId2"/>
          <a:stretch>
            <a:fillRect/>
          </a:stretch>
        </p:blipFill>
        <p:spPr>
          <a:xfrm>
            <a:off x="2573733" y="52510"/>
            <a:ext cx="453601" cy="312623"/>
          </a:xfrm>
          <a:prstGeom prst="rect">
            <a:avLst/>
          </a:prstGeom>
        </p:spPr>
      </p:pic>
      <p:pic>
        <p:nvPicPr>
          <p:cNvPr id="6" name="Picture 5" descr="A white letter on a black background&#10;&#10;AI-generated content may be incorrect.">
            <a:extLst>
              <a:ext uri="{FF2B5EF4-FFF2-40B4-BE49-F238E27FC236}">
                <a16:creationId xmlns:a16="http://schemas.microsoft.com/office/drawing/2014/main" id="{8464A16E-18EF-A52D-68D9-C972DA13A215}"/>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24871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C42607-F2FC-12DD-7538-C803619A9596}"/>
              </a:ext>
            </a:extLst>
          </p:cNvPr>
          <p:cNvSpPr>
            <a:spLocks noGrp="1"/>
          </p:cNvSpPr>
          <p:nvPr>
            <p:ph type="ftr" sz="quarter" idx="12"/>
          </p:nvPr>
        </p:nvSpPr>
        <p:spPr/>
        <p:txBody>
          <a:bodyPr/>
          <a:lstStyle/>
          <a:p>
            <a:r>
              <a:rPr lang="en-US"/>
              <a:t>ksmcpa.com</a:t>
            </a:r>
            <a:endParaRPr lang="en-US" dirty="0"/>
          </a:p>
        </p:txBody>
      </p:sp>
      <p:sp>
        <p:nvSpPr>
          <p:cNvPr id="3" name="Title 2">
            <a:extLst>
              <a:ext uri="{FF2B5EF4-FFF2-40B4-BE49-F238E27FC236}">
                <a16:creationId xmlns:a16="http://schemas.microsoft.com/office/drawing/2014/main" id="{973F16C0-4F4F-CA30-6A96-E965B7CFFD4C}"/>
              </a:ext>
            </a:extLst>
          </p:cNvPr>
          <p:cNvSpPr>
            <a:spLocks noGrp="1"/>
          </p:cNvSpPr>
          <p:nvPr>
            <p:ph type="title"/>
          </p:nvPr>
        </p:nvSpPr>
        <p:spPr/>
        <p:txBody>
          <a:bodyPr/>
          <a:lstStyle/>
          <a:p>
            <a:r>
              <a:rPr lang="en-US" dirty="0"/>
              <a:t>Member Education Needs</a:t>
            </a:r>
          </a:p>
        </p:txBody>
      </p:sp>
      <p:sp>
        <p:nvSpPr>
          <p:cNvPr id="4" name="Content Placeholder 3">
            <a:extLst>
              <a:ext uri="{FF2B5EF4-FFF2-40B4-BE49-F238E27FC236}">
                <a16:creationId xmlns:a16="http://schemas.microsoft.com/office/drawing/2014/main" id="{616ACE08-1EE4-5449-6F82-567E38300F43}"/>
              </a:ext>
            </a:extLst>
          </p:cNvPr>
          <p:cNvSpPr>
            <a:spLocks noGrp="1"/>
          </p:cNvSpPr>
          <p:nvPr>
            <p:ph sz="quarter" idx="15"/>
          </p:nvPr>
        </p:nvSpPr>
        <p:spPr>
          <a:xfrm>
            <a:off x="469389" y="1655805"/>
            <a:ext cx="11156950" cy="4712044"/>
          </a:xfrm>
        </p:spPr>
        <p:txBody>
          <a:bodyPr>
            <a:noAutofit/>
          </a:bodyPr>
          <a:lstStyle/>
          <a:p>
            <a:pPr>
              <a:lnSpc>
                <a:spcPct val="120000"/>
              </a:lnSpc>
              <a:spcBef>
                <a:spcPts val="0"/>
              </a:spcBef>
            </a:pPr>
            <a:r>
              <a:rPr lang="en-US" sz="800" dirty="0">
                <a:effectLst/>
                <a:ea typeface="Calibri" panose="020F0502020204030204" pitchFamily="34" charset="0"/>
                <a:cs typeface="Times New Roman" panose="02020603050405020304" pitchFamily="18" charset="0"/>
              </a:rPr>
              <a:t>Practices DO NOT have to use all of the subaccounts as laid out if you have no interest in tracking these items separately. For example, many practice owners do NOT track the different Utilities separately. Additionally, you can add in your own additional subaccounts for more granular tracking as long as they roll up into the proper parent category. For example, some practice owners have subaccounts for the different parasiticides under 5115/6115 &amp; 5120/6120.</a:t>
            </a:r>
          </a:p>
          <a:p>
            <a:pPr marL="0" marR="0" lvl="0" indent="230188">
              <a:lnSpc>
                <a:spcPct val="120000"/>
              </a:lnSpc>
              <a:spcBef>
                <a:spcPts val="0"/>
              </a:spcBef>
              <a:buNone/>
            </a:pPr>
            <a:r>
              <a:rPr lang="en-US" sz="800" dirty="0">
                <a:solidFill>
                  <a:schemeClr val="accent2"/>
                </a:solidFill>
                <a:effectLst/>
                <a:ea typeface="Calibri" panose="020F0502020204030204" pitchFamily="34" charset="0"/>
                <a:cs typeface="Times New Roman" panose="02020603050405020304" pitchFamily="18" charset="0"/>
              </a:rPr>
              <a:t>This was already included in the book document on page 53 at the top.</a:t>
            </a:r>
            <a:r>
              <a:rPr lang="en-US" sz="800" dirty="0">
                <a:solidFill>
                  <a:srgbClr val="4472C4"/>
                </a:solidFill>
                <a:effectLst/>
                <a:ea typeface="Calibri" panose="020F0502020204030204" pitchFamily="34" charset="0"/>
                <a:cs typeface="Times New Roman" panose="02020603050405020304" pitchFamily="18" charset="0"/>
              </a:rPr>
              <a:t> </a:t>
            </a:r>
            <a:endParaRPr lang="en-US" sz="800" dirty="0">
              <a:effectLst/>
              <a:ea typeface="Calibri" panose="020F0502020204030204" pitchFamily="34" charset="0"/>
              <a:cs typeface="Times New Roman" panose="02020603050405020304" pitchFamily="18" charset="0"/>
            </a:endParaRPr>
          </a:p>
          <a:p>
            <a:pPr marL="461963" marR="0" indent="0">
              <a:lnSpc>
                <a:spcPct val="120000"/>
              </a:lnSpc>
              <a:spcBef>
                <a:spcPts val="0"/>
              </a:spcBef>
              <a:buNone/>
            </a:pPr>
            <a:r>
              <a:rPr lang="en-US" sz="800" i="1" dirty="0">
                <a:effectLst/>
                <a:ea typeface="Calibri" panose="020F0502020204030204" pitchFamily="34" charset="0"/>
                <a:cs typeface="Times New Roman" panose="02020603050405020304" pitchFamily="18" charset="0"/>
              </a:rPr>
              <a:t>The more detailed revenue subaccounts can be organized and modified in accord with the practice’s unique needs, as determined by practice owners. These needs can and will change over time, driving adaptation of accounting data collection and organization techniques through a flexible chart of accounts. Each additional account that a practice chooses to add or adapt should be set as an account under one of the general account headings. </a:t>
            </a:r>
            <a:endParaRPr lang="en-US" sz="800" i="1" dirty="0">
              <a:ea typeface="Calibri" panose="020F0502020204030204" pitchFamily="34" charset="0"/>
              <a:cs typeface="Times New Roman" panose="02020603050405020304" pitchFamily="18" charset="0"/>
            </a:endParaRPr>
          </a:p>
          <a:p>
            <a:pPr marL="461963" marR="0" indent="0">
              <a:lnSpc>
                <a:spcPct val="120000"/>
              </a:lnSpc>
              <a:spcBef>
                <a:spcPts val="0"/>
              </a:spcBef>
              <a:buNone/>
            </a:pPr>
            <a:r>
              <a:rPr lang="en-US" sz="800" dirty="0">
                <a:effectLst/>
                <a:ea typeface="Calibri" panose="020F0502020204030204" pitchFamily="34" charset="0"/>
                <a:cs typeface="Times New Roman" panose="02020603050405020304" pitchFamily="18" charset="0"/>
              </a:rPr>
              <a:t> </a:t>
            </a:r>
          </a:p>
          <a:p>
            <a:pPr>
              <a:lnSpc>
                <a:spcPct val="120000"/>
              </a:lnSpc>
              <a:spcBef>
                <a:spcPts val="0"/>
              </a:spcBef>
            </a:pPr>
            <a:r>
              <a:rPr lang="en-US" sz="800" dirty="0">
                <a:effectLst/>
                <a:ea typeface="Calibri" panose="020F0502020204030204" pitchFamily="34" charset="0"/>
                <a:cs typeface="Times New Roman" panose="02020603050405020304" pitchFamily="18" charset="0"/>
              </a:rPr>
              <a:t>Small equipment (&lt;$2500 in price). DO NOT to create a catchall category for this but expense small equipment in the category that it is used in.  For example: </a:t>
            </a:r>
            <a:endParaRPr lang="en-US" sz="800" dirty="0">
              <a:ea typeface="Calibri" panose="020F0502020204030204" pitchFamily="34" charset="0"/>
              <a:cs typeface="Times New Roman" panose="02020603050405020304" pitchFamily="18" charset="0"/>
            </a:endParaRPr>
          </a:p>
          <a:p>
            <a:pPr lvl="1">
              <a:lnSpc>
                <a:spcPct val="120000"/>
              </a:lnSpc>
              <a:spcBef>
                <a:spcPts val="0"/>
              </a:spcBef>
            </a:pPr>
            <a:r>
              <a:rPr lang="en-US" sz="800" dirty="0">
                <a:effectLst/>
                <a:ea typeface="Calibri" panose="020F0502020204030204" pitchFamily="34" charset="0"/>
                <a:cs typeface="Times New Roman" panose="02020603050405020304" pitchFamily="18" charset="0"/>
              </a:rPr>
              <a:t>6020 Examination, Hospitalization &amp; Treatment Costs- Electronic thermometer</a:t>
            </a:r>
            <a:endParaRPr lang="en-US" sz="800" dirty="0">
              <a:ea typeface="Calibri" panose="020F0502020204030204" pitchFamily="34" charset="0"/>
              <a:cs typeface="Times New Roman" panose="02020603050405020304" pitchFamily="18" charset="0"/>
            </a:endParaRPr>
          </a:p>
          <a:p>
            <a:pPr lvl="1">
              <a:lnSpc>
                <a:spcPct val="120000"/>
              </a:lnSpc>
              <a:spcBef>
                <a:spcPts val="0"/>
              </a:spcBef>
            </a:pPr>
            <a:r>
              <a:rPr lang="en-US" sz="800" dirty="0">
                <a:effectLst/>
                <a:ea typeface="Calibri" panose="020F0502020204030204" pitchFamily="34" charset="0"/>
                <a:cs typeface="Times New Roman" panose="02020603050405020304" pitchFamily="18" charset="0"/>
              </a:rPr>
              <a:t>6025 Fluid Therapy Costs- Fluid pumps</a:t>
            </a:r>
            <a:endParaRPr lang="en-US" sz="800" dirty="0">
              <a:ea typeface="Calibri" panose="020F0502020204030204" pitchFamily="34" charset="0"/>
              <a:cs typeface="Times New Roman" panose="02020603050405020304" pitchFamily="18" charset="0"/>
            </a:endParaRPr>
          </a:p>
          <a:p>
            <a:pPr lvl="1">
              <a:lnSpc>
                <a:spcPct val="120000"/>
              </a:lnSpc>
              <a:spcBef>
                <a:spcPts val="0"/>
              </a:spcBef>
            </a:pPr>
            <a:r>
              <a:rPr lang="en-US" sz="800" dirty="0">
                <a:effectLst/>
                <a:ea typeface="Calibri" panose="020F0502020204030204" pitchFamily="34" charset="0"/>
                <a:cs typeface="Times New Roman" panose="02020603050405020304" pitchFamily="18" charset="0"/>
              </a:rPr>
              <a:t>6500 Surgery Costs- Surgery instruments</a:t>
            </a:r>
            <a:endParaRPr lang="en-US" sz="800" dirty="0">
              <a:ea typeface="Calibri" panose="020F0502020204030204" pitchFamily="34" charset="0"/>
              <a:cs typeface="Times New Roman" panose="02020603050405020304" pitchFamily="18" charset="0"/>
            </a:endParaRPr>
          </a:p>
          <a:p>
            <a:pPr lvl="1">
              <a:lnSpc>
                <a:spcPct val="120000"/>
              </a:lnSpc>
              <a:spcBef>
                <a:spcPts val="0"/>
              </a:spcBef>
            </a:pPr>
            <a:r>
              <a:rPr lang="en-US" sz="800" dirty="0">
                <a:effectLst/>
                <a:ea typeface="Calibri" panose="020F0502020204030204" pitchFamily="34" charset="0"/>
                <a:cs typeface="Times New Roman" panose="02020603050405020304" pitchFamily="18" charset="0"/>
              </a:rPr>
              <a:t>7745 Computer Supplies- Computers</a:t>
            </a:r>
            <a:endParaRPr lang="en-US" sz="800" dirty="0">
              <a:ea typeface="Calibri" panose="020F0502020204030204" pitchFamily="34" charset="0"/>
              <a:cs typeface="Times New Roman" panose="02020603050405020304" pitchFamily="18" charset="0"/>
            </a:endParaRPr>
          </a:p>
          <a:p>
            <a:pPr lvl="1">
              <a:lnSpc>
                <a:spcPct val="120000"/>
              </a:lnSpc>
              <a:spcBef>
                <a:spcPts val="0"/>
              </a:spcBef>
            </a:pPr>
            <a:r>
              <a:rPr lang="en-US" sz="800" dirty="0">
                <a:effectLst/>
                <a:ea typeface="Calibri" panose="020F0502020204030204" pitchFamily="34" charset="0"/>
                <a:cs typeface="Times New Roman" panose="02020603050405020304" pitchFamily="18" charset="0"/>
              </a:rPr>
              <a:t>7750 Office supplies- Office equipment &lt;$2500</a:t>
            </a:r>
          </a:p>
          <a:p>
            <a:pPr indent="0">
              <a:lnSpc>
                <a:spcPct val="120000"/>
              </a:lnSpc>
              <a:spcBef>
                <a:spcPts val="0"/>
              </a:spcBef>
              <a:buNone/>
            </a:pPr>
            <a:r>
              <a:rPr lang="en-US" sz="800" dirty="0">
                <a:solidFill>
                  <a:schemeClr val="accent2"/>
                </a:solidFill>
                <a:effectLst/>
                <a:ea typeface="Calibri" panose="020F0502020204030204" pitchFamily="34" charset="0"/>
                <a:cs typeface="Times New Roman" panose="02020603050405020304" pitchFamily="18" charset="0"/>
              </a:rPr>
              <a:t>This is now included on page 68</a:t>
            </a:r>
          </a:p>
          <a:p>
            <a:pPr indent="0">
              <a:lnSpc>
                <a:spcPct val="120000"/>
              </a:lnSpc>
              <a:spcBef>
                <a:spcPts val="0"/>
              </a:spcBef>
              <a:buNone/>
            </a:pPr>
            <a:r>
              <a:rPr lang="en-US" sz="800" dirty="0">
                <a:effectLst/>
                <a:ea typeface="Calibri" panose="020F0502020204030204" pitchFamily="34" charset="0"/>
                <a:cs typeface="Times New Roman" panose="02020603050405020304" pitchFamily="18" charset="0"/>
              </a:rPr>
              <a:t> </a:t>
            </a:r>
          </a:p>
          <a:p>
            <a:pPr>
              <a:lnSpc>
                <a:spcPct val="120000"/>
              </a:lnSpc>
              <a:spcBef>
                <a:spcPts val="0"/>
              </a:spcBef>
            </a:pPr>
            <a:r>
              <a:rPr lang="en-US" sz="800" dirty="0">
                <a:effectLst/>
                <a:ea typeface="Calibri" panose="020F0502020204030204" pitchFamily="34" charset="0"/>
                <a:cs typeface="Times New Roman" panose="02020603050405020304" pitchFamily="18" charset="0"/>
              </a:rPr>
              <a:t>Sales tax collected on veterinary products and services is neither a revenue or expense item.  Refer to the explanation of 3400 Sales and Use Tax Payable in the Chart of Accounts</a:t>
            </a:r>
          </a:p>
          <a:p>
            <a:pPr indent="0">
              <a:lnSpc>
                <a:spcPct val="120000"/>
              </a:lnSpc>
              <a:spcBef>
                <a:spcPts val="0"/>
              </a:spcBef>
              <a:buNone/>
            </a:pPr>
            <a:r>
              <a:rPr lang="en-US" sz="800" dirty="0">
                <a:solidFill>
                  <a:schemeClr val="accent2"/>
                </a:solidFill>
                <a:effectLst/>
                <a:ea typeface="Calibri" panose="020F0502020204030204" pitchFamily="34" charset="0"/>
                <a:cs typeface="Times New Roman" panose="02020603050405020304" pitchFamily="18" charset="0"/>
              </a:rPr>
              <a:t>Added to definition of 7710.  This was also part of the Tip 1 under the definition for account 3400</a:t>
            </a:r>
          </a:p>
          <a:p>
            <a:pPr indent="0">
              <a:lnSpc>
                <a:spcPct val="120000"/>
              </a:lnSpc>
              <a:spcBef>
                <a:spcPts val="0"/>
              </a:spcBef>
              <a:buNone/>
            </a:pPr>
            <a:r>
              <a:rPr lang="en-US" sz="800" dirty="0">
                <a:effectLst/>
                <a:ea typeface="Calibri" panose="020F0502020204030204" pitchFamily="34" charset="0"/>
                <a:cs typeface="Times New Roman" panose="02020603050405020304" pitchFamily="18" charset="0"/>
              </a:rPr>
              <a:t> </a:t>
            </a:r>
          </a:p>
          <a:p>
            <a:pPr>
              <a:lnSpc>
                <a:spcPct val="120000"/>
              </a:lnSpc>
              <a:spcBef>
                <a:spcPts val="0"/>
              </a:spcBef>
            </a:pPr>
            <a:r>
              <a:rPr lang="en-US" sz="800" dirty="0">
                <a:effectLst/>
                <a:ea typeface="Calibri" panose="020F0502020204030204" pitchFamily="34" charset="0"/>
                <a:cs typeface="Times New Roman" panose="02020603050405020304" pitchFamily="18" charset="0"/>
              </a:rPr>
              <a:t>When comparing In house lab costs between practices, keep in mind that costs can be greatly influenced by the proportion of lab tests done on machines with high reagent and overhead costs versus those that have very little costs such as skin and ear cytology.</a:t>
            </a:r>
          </a:p>
          <a:p>
            <a:pPr indent="0">
              <a:lnSpc>
                <a:spcPct val="120000"/>
              </a:lnSpc>
              <a:spcBef>
                <a:spcPts val="0"/>
              </a:spcBef>
              <a:buNone/>
            </a:pPr>
            <a:r>
              <a:rPr lang="en-US" sz="800" dirty="0">
                <a:solidFill>
                  <a:schemeClr val="accent2"/>
                </a:solidFill>
                <a:effectLst/>
                <a:ea typeface="Calibri" panose="020F0502020204030204" pitchFamily="34" charset="0"/>
                <a:cs typeface="Times New Roman" panose="02020603050405020304" pitchFamily="18" charset="0"/>
              </a:rPr>
              <a:t>Added as a tip under 6301 in-house lab</a:t>
            </a:r>
          </a:p>
          <a:p>
            <a:pPr indent="0">
              <a:lnSpc>
                <a:spcPct val="120000"/>
              </a:lnSpc>
              <a:spcBef>
                <a:spcPts val="0"/>
              </a:spcBef>
              <a:buNone/>
            </a:pPr>
            <a:r>
              <a:rPr lang="en-US" sz="800" dirty="0">
                <a:effectLst/>
                <a:ea typeface="Calibri" panose="020F0502020204030204" pitchFamily="34" charset="0"/>
                <a:cs typeface="Times New Roman" panose="02020603050405020304" pitchFamily="18" charset="0"/>
              </a:rPr>
              <a:t> </a:t>
            </a:r>
          </a:p>
          <a:p>
            <a:pPr>
              <a:lnSpc>
                <a:spcPct val="120000"/>
              </a:lnSpc>
              <a:spcBef>
                <a:spcPts val="0"/>
              </a:spcBef>
            </a:pPr>
            <a:r>
              <a:rPr lang="en-US" sz="800" dirty="0">
                <a:effectLst/>
                <a:ea typeface="Calibri" panose="020F0502020204030204" pitchFamily="34" charset="0"/>
                <a:cs typeface="Times New Roman" panose="02020603050405020304" pitchFamily="18" charset="0"/>
              </a:rPr>
              <a:t>If you do not offer grooming, consider make 6850 Grooming Costs a subcategory of 6000 Professional Services Costs so that when distributors itemize items (like clipper blades) to Grooming Costs they will go to Professional Services in Datalink instead.</a:t>
            </a:r>
          </a:p>
          <a:p>
            <a:pPr indent="0">
              <a:lnSpc>
                <a:spcPct val="120000"/>
              </a:lnSpc>
              <a:spcBef>
                <a:spcPts val="0"/>
              </a:spcBef>
              <a:buNone/>
            </a:pPr>
            <a:r>
              <a:rPr lang="en-US" sz="800" dirty="0">
                <a:solidFill>
                  <a:schemeClr val="accent2"/>
                </a:solidFill>
                <a:effectLst/>
                <a:ea typeface="Calibri" panose="020F0502020204030204" pitchFamily="34" charset="0"/>
                <a:cs typeface="Times New Roman" panose="02020603050405020304" pitchFamily="18" charset="0"/>
              </a:rPr>
              <a:t>Added as a tip under 6850 grooming</a:t>
            </a:r>
          </a:p>
          <a:p>
            <a:pPr indent="0">
              <a:lnSpc>
                <a:spcPct val="120000"/>
              </a:lnSpc>
              <a:spcBef>
                <a:spcPts val="0"/>
              </a:spcBef>
              <a:buNone/>
            </a:pPr>
            <a:r>
              <a:rPr lang="en-US" sz="800" dirty="0">
                <a:effectLst/>
                <a:ea typeface="Calibri" panose="020F0502020204030204" pitchFamily="34" charset="0"/>
                <a:cs typeface="Times New Roman" panose="02020603050405020304" pitchFamily="18" charset="0"/>
              </a:rPr>
              <a:t> </a:t>
            </a:r>
          </a:p>
          <a:p>
            <a:pPr>
              <a:lnSpc>
                <a:spcPct val="120000"/>
              </a:lnSpc>
              <a:spcBef>
                <a:spcPts val="0"/>
              </a:spcBef>
            </a:pPr>
            <a:r>
              <a:rPr lang="en-US" sz="800" dirty="0">
                <a:effectLst/>
                <a:ea typeface="Calibri" panose="020F0502020204030204" pitchFamily="34" charset="0"/>
                <a:cs typeface="Times New Roman" panose="02020603050405020304" pitchFamily="18" charset="0"/>
              </a:rPr>
              <a:t>Product rebates </a:t>
            </a:r>
            <a:endParaRPr lang="en-US" sz="800" dirty="0">
              <a:ea typeface="Calibri" panose="020F0502020204030204" pitchFamily="34" charset="0"/>
              <a:cs typeface="Times New Roman" panose="02020603050405020304" pitchFamily="18" charset="0"/>
            </a:endParaRPr>
          </a:p>
          <a:p>
            <a:pPr lvl="1">
              <a:lnSpc>
                <a:spcPct val="120000"/>
              </a:lnSpc>
              <a:spcBef>
                <a:spcPts val="0"/>
              </a:spcBef>
            </a:pPr>
            <a:r>
              <a:rPr lang="en-US" sz="800" dirty="0">
                <a:effectLst/>
                <a:ea typeface="Calibri" panose="020F0502020204030204" pitchFamily="34" charset="0"/>
                <a:cs typeface="Times New Roman" panose="02020603050405020304" pitchFamily="18" charset="0"/>
              </a:rPr>
              <a:t>Rebates that are paid by product vendors based on wholesale purchases should be applied as a credit against product purchase costs.</a:t>
            </a:r>
          </a:p>
          <a:p>
            <a:pPr marL="685800" indent="0">
              <a:lnSpc>
                <a:spcPct val="120000"/>
              </a:lnSpc>
              <a:spcBef>
                <a:spcPts val="0"/>
              </a:spcBef>
              <a:buNone/>
            </a:pPr>
            <a:r>
              <a:rPr lang="en-US" sz="800" dirty="0">
                <a:solidFill>
                  <a:schemeClr val="accent2"/>
                </a:solidFill>
                <a:effectLst/>
                <a:ea typeface="Calibri" panose="020F0502020204030204" pitchFamily="34" charset="0"/>
                <a:cs typeface="Times New Roman" panose="02020603050405020304" pitchFamily="18" charset="0"/>
              </a:rPr>
              <a:t>This was already in tip 5 on page 68 in the book</a:t>
            </a:r>
            <a:endParaRPr lang="en-US" sz="800" dirty="0">
              <a:solidFill>
                <a:schemeClr val="accent2"/>
              </a:solidFill>
              <a:ea typeface="Calibri" panose="020F0502020204030204" pitchFamily="34" charset="0"/>
              <a:cs typeface="Times New Roman" panose="02020603050405020304" pitchFamily="18" charset="0"/>
            </a:endParaRPr>
          </a:p>
          <a:p>
            <a:pPr lvl="1">
              <a:lnSpc>
                <a:spcPct val="120000"/>
              </a:lnSpc>
              <a:spcBef>
                <a:spcPts val="0"/>
              </a:spcBef>
            </a:pPr>
            <a:r>
              <a:rPr lang="en-US" sz="800" dirty="0">
                <a:effectLst/>
                <a:ea typeface="Calibri" panose="020F0502020204030204" pitchFamily="34" charset="0"/>
                <a:cs typeface="Times New Roman" panose="02020603050405020304" pitchFamily="18" charset="0"/>
              </a:rPr>
              <a:t>Greenline rebates that are applied as a discount to the client invoice should be categorized in bookkeeping software as a debit under 5915 Greenline Rebates.  When the rebate is deposited it will be entered as a credit to that account, cancelling out the debit.</a:t>
            </a:r>
          </a:p>
          <a:p>
            <a:pPr marL="685800" indent="0">
              <a:lnSpc>
                <a:spcPct val="120000"/>
              </a:lnSpc>
              <a:spcBef>
                <a:spcPts val="0"/>
              </a:spcBef>
              <a:buNone/>
            </a:pPr>
            <a:r>
              <a:rPr lang="en-US" sz="800" dirty="0">
                <a:solidFill>
                  <a:schemeClr val="accent2"/>
                </a:solidFill>
                <a:effectLst/>
                <a:ea typeface="Calibri" panose="020F0502020204030204" pitchFamily="34" charset="0"/>
                <a:cs typeface="Times New Roman" panose="02020603050405020304" pitchFamily="18" charset="0"/>
              </a:rPr>
              <a:t>Added this as a tip under Greenline definition</a:t>
            </a:r>
          </a:p>
        </p:txBody>
      </p:sp>
      <p:pic>
        <p:nvPicPr>
          <p:cNvPr id="5" name="Picture 4" descr="A red and white logo&#10;&#10;AI-generated content may be incorrect.">
            <a:extLst>
              <a:ext uri="{FF2B5EF4-FFF2-40B4-BE49-F238E27FC236}">
                <a16:creationId xmlns:a16="http://schemas.microsoft.com/office/drawing/2014/main" id="{EFFE4031-B003-C6E3-D1E7-4DC9272A51C8}"/>
              </a:ext>
            </a:extLst>
          </p:cNvPr>
          <p:cNvPicPr>
            <a:picLocks noChangeAspect="1"/>
          </p:cNvPicPr>
          <p:nvPr/>
        </p:nvPicPr>
        <p:blipFill>
          <a:blip r:embed="rId2"/>
          <a:stretch>
            <a:fillRect/>
          </a:stretch>
        </p:blipFill>
        <p:spPr>
          <a:xfrm>
            <a:off x="2573733" y="52510"/>
            <a:ext cx="453601" cy="312623"/>
          </a:xfrm>
          <a:prstGeom prst="rect">
            <a:avLst/>
          </a:prstGeom>
        </p:spPr>
      </p:pic>
      <p:pic>
        <p:nvPicPr>
          <p:cNvPr id="6" name="Picture 5" descr="A white letter on a black background&#10;&#10;AI-generated content may be incorrect.">
            <a:extLst>
              <a:ext uri="{FF2B5EF4-FFF2-40B4-BE49-F238E27FC236}">
                <a16:creationId xmlns:a16="http://schemas.microsoft.com/office/drawing/2014/main" id="{43AFBAEC-5C9C-CFAA-1767-750A9DA8F9F7}"/>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350229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with her arms crossed&#10;&#10;AI-generated content may be incorrect.">
            <a:extLst>
              <a:ext uri="{FF2B5EF4-FFF2-40B4-BE49-F238E27FC236}">
                <a16:creationId xmlns:a16="http://schemas.microsoft.com/office/drawing/2014/main" id="{4DFDA325-C6A1-246C-5283-1576A27FF9DD}"/>
              </a:ext>
            </a:extLst>
          </p:cNvPr>
          <p:cNvPicPr>
            <a:picLocks noGrp="1" noChangeAspect="1"/>
          </p:cNvPicPr>
          <p:nvPr>
            <p:ph type="pic" sz="quarter" idx="10"/>
          </p:nvPr>
        </p:nvPicPr>
        <p:blipFill>
          <a:blip r:embed="rId2"/>
          <a:srcRect t="1915" b="1915"/>
          <a:stretch>
            <a:fillRect/>
          </a:stretch>
        </p:blipFill>
        <p:spPr/>
      </p:pic>
      <p:sp>
        <p:nvSpPr>
          <p:cNvPr id="3" name="Footer Placeholder 2">
            <a:extLst>
              <a:ext uri="{FF2B5EF4-FFF2-40B4-BE49-F238E27FC236}">
                <a16:creationId xmlns:a16="http://schemas.microsoft.com/office/drawing/2014/main" id="{2993B9DA-B328-B729-3C7D-E867A7F866C3}"/>
              </a:ext>
            </a:extLst>
          </p:cNvPr>
          <p:cNvSpPr>
            <a:spLocks noGrp="1"/>
          </p:cNvSpPr>
          <p:nvPr>
            <p:ph type="ftr" sz="quarter" idx="12"/>
          </p:nvPr>
        </p:nvSpPr>
        <p:spPr/>
        <p:txBody>
          <a:bodyPr/>
          <a:lstStyle/>
          <a:p>
            <a:r>
              <a:rPr lang="en-US"/>
              <a:t>ksmcpa.com</a:t>
            </a:r>
            <a:endParaRPr lang="en-US" dirty="0"/>
          </a:p>
        </p:txBody>
      </p:sp>
      <p:sp>
        <p:nvSpPr>
          <p:cNvPr id="4" name="Text Placeholder 3">
            <a:extLst>
              <a:ext uri="{FF2B5EF4-FFF2-40B4-BE49-F238E27FC236}">
                <a16:creationId xmlns:a16="http://schemas.microsoft.com/office/drawing/2014/main" id="{8847931B-E22E-851B-6756-AA1A9381EFD5}"/>
              </a:ext>
            </a:extLst>
          </p:cNvPr>
          <p:cNvSpPr>
            <a:spLocks noGrp="1"/>
          </p:cNvSpPr>
          <p:nvPr>
            <p:ph type="body" sz="quarter" idx="14"/>
          </p:nvPr>
        </p:nvSpPr>
        <p:spPr/>
        <p:txBody>
          <a:bodyPr/>
          <a:lstStyle/>
          <a:p>
            <a:r>
              <a:rPr lang="en-US" dirty="0"/>
              <a:t>Beth Scott</a:t>
            </a:r>
          </a:p>
        </p:txBody>
      </p:sp>
      <p:sp>
        <p:nvSpPr>
          <p:cNvPr id="5" name="Text Placeholder 4">
            <a:extLst>
              <a:ext uri="{FF2B5EF4-FFF2-40B4-BE49-F238E27FC236}">
                <a16:creationId xmlns:a16="http://schemas.microsoft.com/office/drawing/2014/main" id="{939EBF76-BE7F-8DBF-7F78-32B3DCB3646C}"/>
              </a:ext>
            </a:extLst>
          </p:cNvPr>
          <p:cNvSpPr>
            <a:spLocks noGrp="1"/>
          </p:cNvSpPr>
          <p:nvPr>
            <p:ph type="body" sz="quarter" idx="15"/>
          </p:nvPr>
        </p:nvSpPr>
        <p:spPr/>
        <p:txBody>
          <a:bodyPr>
            <a:normAutofit lnSpcReduction="10000"/>
          </a:bodyPr>
          <a:lstStyle/>
          <a:p>
            <a:r>
              <a:rPr lang="en-US" dirty="0"/>
              <a:t>CPA</a:t>
            </a:r>
          </a:p>
        </p:txBody>
      </p:sp>
      <p:sp>
        <p:nvSpPr>
          <p:cNvPr id="6" name="Text Placeholder 5">
            <a:extLst>
              <a:ext uri="{FF2B5EF4-FFF2-40B4-BE49-F238E27FC236}">
                <a16:creationId xmlns:a16="http://schemas.microsoft.com/office/drawing/2014/main" id="{EC05DE4C-3943-A056-0719-AC4C82CF85CF}"/>
              </a:ext>
            </a:extLst>
          </p:cNvPr>
          <p:cNvSpPr>
            <a:spLocks noGrp="1"/>
          </p:cNvSpPr>
          <p:nvPr>
            <p:ph type="body" sz="quarter" idx="16"/>
          </p:nvPr>
        </p:nvSpPr>
        <p:spPr/>
        <p:txBody>
          <a:bodyPr/>
          <a:lstStyle/>
          <a:p>
            <a:r>
              <a:rPr lang="en-US" dirty="0"/>
              <a:t>bscott@ksmcpa.com</a:t>
            </a:r>
          </a:p>
        </p:txBody>
      </p:sp>
      <p:pic>
        <p:nvPicPr>
          <p:cNvPr id="2" name="Picture 1" descr="A red and white logo&#10;&#10;AI-generated content may be incorrect.">
            <a:extLst>
              <a:ext uri="{FF2B5EF4-FFF2-40B4-BE49-F238E27FC236}">
                <a16:creationId xmlns:a16="http://schemas.microsoft.com/office/drawing/2014/main" id="{B9785FEF-0618-E581-63D0-9A780C0A3739}"/>
              </a:ext>
            </a:extLst>
          </p:cNvPr>
          <p:cNvPicPr>
            <a:picLocks noChangeAspect="1"/>
          </p:cNvPicPr>
          <p:nvPr/>
        </p:nvPicPr>
        <p:blipFill>
          <a:blip r:embed="rId3"/>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CACA1D74-D1F6-00B6-1449-9EB28E220ABB}"/>
              </a:ext>
            </a:extLst>
          </p:cNvPr>
          <p:cNvPicPr>
            <a:picLocks noChangeAspect="1"/>
          </p:cNvPicPr>
          <p:nvPr/>
        </p:nvPicPr>
        <p:blipFill>
          <a:blip r:embed="rId4"/>
          <a:stretch>
            <a:fillRect/>
          </a:stretch>
        </p:blipFill>
        <p:spPr>
          <a:xfrm>
            <a:off x="1454040" y="95154"/>
            <a:ext cx="992077" cy="269979"/>
          </a:xfrm>
          <a:prstGeom prst="rect">
            <a:avLst/>
          </a:prstGeom>
        </p:spPr>
      </p:pic>
    </p:spTree>
    <p:extLst>
      <p:ext uri="{BB962C8B-B14F-4D97-AF65-F5344CB8AC3E}">
        <p14:creationId xmlns:p14="http://schemas.microsoft.com/office/powerpoint/2010/main" val="180799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BF9479F-175E-194E-157B-E45A48E8905C}"/>
              </a:ext>
            </a:extLst>
          </p:cNvPr>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77543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A545A-C16D-B877-4223-DE3109EDF2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6F1E19-926B-5BF3-6CD5-A812EC3845C0}"/>
              </a:ext>
            </a:extLst>
          </p:cNvPr>
          <p:cNvSpPr>
            <a:spLocks noGrp="1"/>
          </p:cNvSpPr>
          <p:nvPr>
            <p:ph type="title"/>
          </p:nvPr>
        </p:nvSpPr>
        <p:spPr>
          <a:xfrm>
            <a:off x="474662" y="841061"/>
            <a:ext cx="11150173" cy="527110"/>
          </a:xfrm>
        </p:spPr>
        <p:txBody>
          <a:bodyPr anchor="ctr">
            <a:normAutofit/>
          </a:bodyPr>
          <a:lstStyle/>
          <a:p>
            <a:r>
              <a:rPr lang="en-US" dirty="0"/>
              <a:t>Category Additions - EXPENSES</a:t>
            </a:r>
          </a:p>
        </p:txBody>
      </p:sp>
      <p:sp>
        <p:nvSpPr>
          <p:cNvPr id="2" name="Footer Placeholder 1">
            <a:extLst>
              <a:ext uri="{FF2B5EF4-FFF2-40B4-BE49-F238E27FC236}">
                <a16:creationId xmlns:a16="http://schemas.microsoft.com/office/drawing/2014/main" id="{2D85F97E-42F4-BBA3-495F-7C4CF979BEB0}"/>
              </a:ext>
            </a:extLst>
          </p:cNvPr>
          <p:cNvSpPr>
            <a:spLocks noGrp="1"/>
          </p:cNvSpPr>
          <p:nvPr>
            <p:ph type="ftr" sz="quarter" idx="12"/>
          </p:nvPr>
        </p:nvSpPr>
        <p:spPr>
          <a:xfrm>
            <a:off x="4038600" y="6525139"/>
            <a:ext cx="4114800" cy="332861"/>
          </a:xfrm>
        </p:spPr>
        <p:txBody>
          <a:bodyPr anchor="ctr">
            <a:normAutofit/>
          </a:bodyPr>
          <a:lstStyle/>
          <a:p>
            <a:pPr>
              <a:spcAft>
                <a:spcPts val="600"/>
              </a:spcAft>
            </a:pPr>
            <a:r>
              <a:rPr lang="en-US"/>
              <a:t>ksmcpa.com</a:t>
            </a:r>
          </a:p>
        </p:txBody>
      </p:sp>
      <p:sp>
        <p:nvSpPr>
          <p:cNvPr id="4" name="Content Placeholder 3">
            <a:extLst>
              <a:ext uri="{FF2B5EF4-FFF2-40B4-BE49-F238E27FC236}">
                <a16:creationId xmlns:a16="http://schemas.microsoft.com/office/drawing/2014/main" id="{DED75E71-FC83-0894-63C9-F76F74A141F4}"/>
              </a:ext>
            </a:extLst>
          </p:cNvPr>
          <p:cNvSpPr>
            <a:spLocks noGrp="1"/>
          </p:cNvSpPr>
          <p:nvPr>
            <p:ph sz="quarter" idx="18"/>
          </p:nvPr>
        </p:nvSpPr>
        <p:spPr>
          <a:xfrm>
            <a:off x="474662" y="1792879"/>
            <a:ext cx="5119532" cy="4202275"/>
          </a:xfrm>
        </p:spPr>
        <p:txBody>
          <a:bodyPr>
            <a:normAutofit/>
          </a:bodyPr>
          <a:lstStyle/>
          <a:p>
            <a:r>
              <a:rPr lang="en-US" dirty="0"/>
              <a:t>6030 – Diagnostic Services Costs</a:t>
            </a:r>
          </a:p>
          <a:p>
            <a:pPr marL="0" indent="0">
              <a:buNone/>
            </a:pPr>
            <a:endParaRPr lang="en-US" dirty="0"/>
          </a:p>
          <a:p>
            <a:pPr marL="0" indent="0">
              <a:buNone/>
            </a:pPr>
            <a:endParaRPr lang="en-US" dirty="0"/>
          </a:p>
          <a:p>
            <a:pPr marL="0" indent="0">
              <a:buNone/>
            </a:pPr>
            <a:endParaRPr lang="en-US" dirty="0"/>
          </a:p>
          <a:p>
            <a:r>
              <a:rPr lang="en-US" dirty="0"/>
              <a:t>6125 – Injectable Parasite Prevention Product Costs</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r>
              <a:rPr lang="en-US" dirty="0"/>
              <a:t>6203 – Internet Diet Costs</a:t>
            </a:r>
          </a:p>
        </p:txBody>
      </p:sp>
      <p:cxnSp>
        <p:nvCxnSpPr>
          <p:cNvPr id="14" name="Straight Connector 13">
            <a:extLst>
              <a:ext uri="{FF2B5EF4-FFF2-40B4-BE49-F238E27FC236}">
                <a16:creationId xmlns:a16="http://schemas.microsoft.com/office/drawing/2014/main" id="{D19811DE-9CA0-30C3-0DE7-9948EA128807}"/>
              </a:ext>
            </a:extLst>
          </p:cNvPr>
          <p:cNvCxnSpPr/>
          <p:nvPr/>
        </p:nvCxnSpPr>
        <p:spPr>
          <a:xfrm>
            <a:off x="467498" y="5181823"/>
            <a:ext cx="111573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E87AA4-3187-B7ED-91E8-C29D17D965A0}"/>
              </a:ext>
            </a:extLst>
          </p:cNvPr>
          <p:cNvCxnSpPr/>
          <p:nvPr/>
        </p:nvCxnSpPr>
        <p:spPr>
          <a:xfrm>
            <a:off x="467498" y="3454705"/>
            <a:ext cx="111573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DE80016-912C-E1F7-0CFE-E6D17604FE87}"/>
              </a:ext>
            </a:extLst>
          </p:cNvPr>
          <p:cNvPicPr>
            <a:picLocks noChangeAspect="1"/>
          </p:cNvPicPr>
          <p:nvPr/>
        </p:nvPicPr>
        <p:blipFill>
          <a:blip r:embed="rId2"/>
          <a:stretch>
            <a:fillRect/>
          </a:stretch>
        </p:blipFill>
        <p:spPr>
          <a:xfrm>
            <a:off x="6046165" y="3665328"/>
            <a:ext cx="5363240" cy="1249242"/>
          </a:xfrm>
          <a:prstGeom prst="rect">
            <a:avLst/>
          </a:prstGeom>
        </p:spPr>
      </p:pic>
      <p:pic>
        <p:nvPicPr>
          <p:cNvPr id="9" name="Picture 8">
            <a:extLst>
              <a:ext uri="{FF2B5EF4-FFF2-40B4-BE49-F238E27FC236}">
                <a16:creationId xmlns:a16="http://schemas.microsoft.com/office/drawing/2014/main" id="{B8CFE9C1-9FFE-B821-6B61-EA3E350CE5A9}"/>
              </a:ext>
            </a:extLst>
          </p:cNvPr>
          <p:cNvPicPr>
            <a:picLocks noChangeAspect="1"/>
          </p:cNvPicPr>
          <p:nvPr/>
        </p:nvPicPr>
        <p:blipFill>
          <a:blip r:embed="rId3"/>
          <a:stretch>
            <a:fillRect/>
          </a:stretch>
        </p:blipFill>
        <p:spPr>
          <a:xfrm>
            <a:off x="6046166" y="5421392"/>
            <a:ext cx="3096716" cy="745876"/>
          </a:xfrm>
          <a:prstGeom prst="rect">
            <a:avLst/>
          </a:prstGeom>
        </p:spPr>
      </p:pic>
      <p:pic>
        <p:nvPicPr>
          <p:cNvPr id="12" name="Picture 11">
            <a:extLst>
              <a:ext uri="{FF2B5EF4-FFF2-40B4-BE49-F238E27FC236}">
                <a16:creationId xmlns:a16="http://schemas.microsoft.com/office/drawing/2014/main" id="{C64ECBB3-68AC-B560-548B-E4A4628B384F}"/>
              </a:ext>
            </a:extLst>
          </p:cNvPr>
          <p:cNvPicPr>
            <a:picLocks noChangeAspect="1"/>
          </p:cNvPicPr>
          <p:nvPr/>
        </p:nvPicPr>
        <p:blipFill>
          <a:blip r:embed="rId4"/>
          <a:stretch>
            <a:fillRect/>
          </a:stretch>
        </p:blipFill>
        <p:spPr>
          <a:xfrm>
            <a:off x="6039284" y="1663423"/>
            <a:ext cx="4175635" cy="1623859"/>
          </a:xfrm>
          <a:prstGeom prst="rect">
            <a:avLst/>
          </a:prstGeom>
        </p:spPr>
      </p:pic>
      <p:pic>
        <p:nvPicPr>
          <p:cNvPr id="5" name="Picture 4" descr="A red and white logo&#10;&#10;AI-generated content may be incorrect.">
            <a:extLst>
              <a:ext uri="{FF2B5EF4-FFF2-40B4-BE49-F238E27FC236}">
                <a16:creationId xmlns:a16="http://schemas.microsoft.com/office/drawing/2014/main" id="{1BBCFE92-A479-09EE-48C7-33E7B7DB7CAD}"/>
              </a:ext>
            </a:extLst>
          </p:cNvPr>
          <p:cNvPicPr>
            <a:picLocks noChangeAspect="1"/>
          </p:cNvPicPr>
          <p:nvPr/>
        </p:nvPicPr>
        <p:blipFill>
          <a:blip r:embed="rId5"/>
          <a:stretch>
            <a:fillRect/>
          </a:stretch>
        </p:blipFill>
        <p:spPr>
          <a:xfrm>
            <a:off x="2573733" y="52510"/>
            <a:ext cx="453601" cy="312623"/>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5FC07326-0F65-59B7-A1E9-9C869A149755}"/>
              </a:ext>
            </a:extLst>
          </p:cNvPr>
          <p:cNvPicPr>
            <a:picLocks noChangeAspect="1"/>
          </p:cNvPicPr>
          <p:nvPr/>
        </p:nvPicPr>
        <p:blipFill>
          <a:blip r:embed="rId6"/>
          <a:stretch>
            <a:fillRect/>
          </a:stretch>
        </p:blipFill>
        <p:spPr>
          <a:xfrm>
            <a:off x="1454040" y="95154"/>
            <a:ext cx="992077" cy="269979"/>
          </a:xfrm>
          <a:prstGeom prst="rect">
            <a:avLst/>
          </a:prstGeom>
        </p:spPr>
      </p:pic>
    </p:spTree>
    <p:extLst>
      <p:ext uri="{BB962C8B-B14F-4D97-AF65-F5344CB8AC3E}">
        <p14:creationId xmlns:p14="http://schemas.microsoft.com/office/powerpoint/2010/main" val="426787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6F145-ED99-C0C1-39E0-A7C7C53ECB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3E549A-AFE0-C5EF-BF84-C95BCC5828F3}"/>
              </a:ext>
            </a:extLst>
          </p:cNvPr>
          <p:cNvSpPr>
            <a:spLocks noGrp="1"/>
          </p:cNvSpPr>
          <p:nvPr>
            <p:ph type="title"/>
          </p:nvPr>
        </p:nvSpPr>
        <p:spPr>
          <a:xfrm>
            <a:off x="474662" y="841061"/>
            <a:ext cx="11150173" cy="527110"/>
          </a:xfrm>
        </p:spPr>
        <p:txBody>
          <a:bodyPr anchor="ctr">
            <a:normAutofit/>
          </a:bodyPr>
          <a:lstStyle/>
          <a:p>
            <a:r>
              <a:rPr lang="en-US" dirty="0"/>
              <a:t>Category Additions - EXPENSES</a:t>
            </a:r>
          </a:p>
        </p:txBody>
      </p:sp>
      <p:sp>
        <p:nvSpPr>
          <p:cNvPr id="2" name="Footer Placeholder 1">
            <a:extLst>
              <a:ext uri="{FF2B5EF4-FFF2-40B4-BE49-F238E27FC236}">
                <a16:creationId xmlns:a16="http://schemas.microsoft.com/office/drawing/2014/main" id="{00BFD52E-0262-37E6-A8DC-AAA90FDF68D4}"/>
              </a:ext>
            </a:extLst>
          </p:cNvPr>
          <p:cNvSpPr>
            <a:spLocks noGrp="1"/>
          </p:cNvSpPr>
          <p:nvPr>
            <p:ph type="ftr" sz="quarter" idx="12"/>
          </p:nvPr>
        </p:nvSpPr>
        <p:spPr>
          <a:xfrm>
            <a:off x="4038600" y="6525139"/>
            <a:ext cx="4114800" cy="332861"/>
          </a:xfrm>
        </p:spPr>
        <p:txBody>
          <a:bodyPr anchor="ctr">
            <a:normAutofit/>
          </a:bodyPr>
          <a:lstStyle/>
          <a:p>
            <a:pPr>
              <a:spcAft>
                <a:spcPts val="600"/>
              </a:spcAft>
            </a:pPr>
            <a:r>
              <a:rPr lang="en-US"/>
              <a:t>ksmcpa.com</a:t>
            </a:r>
          </a:p>
        </p:txBody>
      </p:sp>
      <p:pic>
        <p:nvPicPr>
          <p:cNvPr id="7" name="Picture 6">
            <a:extLst>
              <a:ext uri="{FF2B5EF4-FFF2-40B4-BE49-F238E27FC236}">
                <a16:creationId xmlns:a16="http://schemas.microsoft.com/office/drawing/2014/main" id="{8C78C5EE-A4F2-2036-BF6A-0CA823CD7071}"/>
              </a:ext>
            </a:extLst>
          </p:cNvPr>
          <p:cNvPicPr>
            <a:picLocks noChangeAspect="1"/>
          </p:cNvPicPr>
          <p:nvPr/>
        </p:nvPicPr>
        <p:blipFill>
          <a:blip r:embed="rId2"/>
          <a:stretch>
            <a:fillRect/>
          </a:stretch>
        </p:blipFill>
        <p:spPr>
          <a:xfrm>
            <a:off x="6042977" y="1784807"/>
            <a:ext cx="3768344" cy="4202275"/>
          </a:xfrm>
          <a:prstGeom prst="rect">
            <a:avLst/>
          </a:prstGeom>
          <a:noFill/>
        </p:spPr>
      </p:pic>
      <p:sp>
        <p:nvSpPr>
          <p:cNvPr id="4" name="Content Placeholder 3">
            <a:extLst>
              <a:ext uri="{FF2B5EF4-FFF2-40B4-BE49-F238E27FC236}">
                <a16:creationId xmlns:a16="http://schemas.microsoft.com/office/drawing/2014/main" id="{47FFE7A5-FE7D-79FA-2314-B41D2E7545B6}"/>
              </a:ext>
            </a:extLst>
          </p:cNvPr>
          <p:cNvSpPr>
            <a:spLocks noGrp="1"/>
          </p:cNvSpPr>
          <p:nvPr>
            <p:ph sz="quarter" idx="18"/>
          </p:nvPr>
        </p:nvSpPr>
        <p:spPr>
          <a:xfrm>
            <a:off x="474662" y="1792879"/>
            <a:ext cx="5119532" cy="4202275"/>
          </a:xfrm>
        </p:spPr>
        <p:txBody>
          <a:bodyPr>
            <a:normAutofit/>
          </a:bodyPr>
          <a:lstStyle/>
          <a:p>
            <a:r>
              <a:rPr lang="en-US" dirty="0"/>
              <a:t>7747 – Software as a Service Fees</a:t>
            </a:r>
          </a:p>
          <a:p>
            <a:pPr marL="0" indent="0">
              <a:buNone/>
            </a:pPr>
            <a:endParaRPr lang="en-US" dirty="0"/>
          </a:p>
        </p:txBody>
      </p:sp>
      <p:pic>
        <p:nvPicPr>
          <p:cNvPr id="5" name="Picture 4" descr="A red and white logo&#10;&#10;AI-generated content may be incorrect.">
            <a:extLst>
              <a:ext uri="{FF2B5EF4-FFF2-40B4-BE49-F238E27FC236}">
                <a16:creationId xmlns:a16="http://schemas.microsoft.com/office/drawing/2014/main" id="{787D71F5-F931-85CC-1713-D741EF2E0153}"/>
              </a:ext>
            </a:extLst>
          </p:cNvPr>
          <p:cNvPicPr>
            <a:picLocks noChangeAspect="1"/>
          </p:cNvPicPr>
          <p:nvPr/>
        </p:nvPicPr>
        <p:blipFill>
          <a:blip r:embed="rId3"/>
          <a:stretch>
            <a:fillRect/>
          </a:stretch>
        </p:blipFill>
        <p:spPr>
          <a:xfrm>
            <a:off x="2573733" y="52510"/>
            <a:ext cx="453601" cy="312623"/>
          </a:xfrm>
          <a:prstGeom prst="rect">
            <a:avLst/>
          </a:prstGeom>
        </p:spPr>
      </p:pic>
      <p:pic>
        <p:nvPicPr>
          <p:cNvPr id="6" name="Picture 5" descr="A white letter on a black background&#10;&#10;AI-generated content may be incorrect.">
            <a:extLst>
              <a:ext uri="{FF2B5EF4-FFF2-40B4-BE49-F238E27FC236}">
                <a16:creationId xmlns:a16="http://schemas.microsoft.com/office/drawing/2014/main" id="{020B5458-97E2-B518-D0CF-80D998110E13}"/>
              </a:ext>
            </a:extLst>
          </p:cNvPr>
          <p:cNvPicPr>
            <a:picLocks noChangeAspect="1"/>
          </p:cNvPicPr>
          <p:nvPr/>
        </p:nvPicPr>
        <p:blipFill>
          <a:blip r:embed="rId4"/>
          <a:stretch>
            <a:fillRect/>
          </a:stretch>
        </p:blipFill>
        <p:spPr>
          <a:xfrm>
            <a:off x="1454040" y="95154"/>
            <a:ext cx="992077" cy="269979"/>
          </a:xfrm>
          <a:prstGeom prst="rect">
            <a:avLst/>
          </a:prstGeom>
        </p:spPr>
      </p:pic>
    </p:spTree>
    <p:extLst>
      <p:ext uri="{BB962C8B-B14F-4D97-AF65-F5344CB8AC3E}">
        <p14:creationId xmlns:p14="http://schemas.microsoft.com/office/powerpoint/2010/main" val="345658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D029-AB97-55E8-0C95-F04B122BBC1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2C36DA-6A22-3ED1-8A3F-114D58115E72}"/>
              </a:ext>
            </a:extLst>
          </p:cNvPr>
          <p:cNvSpPr>
            <a:spLocks noGrp="1"/>
          </p:cNvSpPr>
          <p:nvPr>
            <p:ph type="ftr" sz="quarter" idx="12"/>
          </p:nvPr>
        </p:nvSpPr>
        <p:spPr/>
        <p:txBody>
          <a:bodyPr/>
          <a:lstStyle/>
          <a:p>
            <a:r>
              <a:rPr lang="en-US"/>
              <a:t>ksmcpa.com</a:t>
            </a:r>
            <a:endParaRPr lang="en-US" dirty="0"/>
          </a:p>
        </p:txBody>
      </p:sp>
      <p:sp>
        <p:nvSpPr>
          <p:cNvPr id="3" name="Title 2">
            <a:extLst>
              <a:ext uri="{FF2B5EF4-FFF2-40B4-BE49-F238E27FC236}">
                <a16:creationId xmlns:a16="http://schemas.microsoft.com/office/drawing/2014/main" id="{CF703655-4ACE-C80E-5FD0-50C9F8B18503}"/>
              </a:ext>
            </a:extLst>
          </p:cNvPr>
          <p:cNvSpPr>
            <a:spLocks noGrp="1"/>
          </p:cNvSpPr>
          <p:nvPr>
            <p:ph type="title"/>
          </p:nvPr>
        </p:nvSpPr>
        <p:spPr/>
        <p:txBody>
          <a:bodyPr/>
          <a:lstStyle/>
          <a:p>
            <a:r>
              <a:rPr lang="en-US" dirty="0"/>
              <a:t>Definitions for Expense Category Additions</a:t>
            </a:r>
          </a:p>
        </p:txBody>
      </p:sp>
      <p:sp>
        <p:nvSpPr>
          <p:cNvPr id="4" name="Content Placeholder 3">
            <a:extLst>
              <a:ext uri="{FF2B5EF4-FFF2-40B4-BE49-F238E27FC236}">
                <a16:creationId xmlns:a16="http://schemas.microsoft.com/office/drawing/2014/main" id="{CD5FAFF8-B142-0AEA-5AB1-0325C6FD0326}"/>
              </a:ext>
            </a:extLst>
          </p:cNvPr>
          <p:cNvSpPr>
            <a:spLocks noGrp="1"/>
          </p:cNvSpPr>
          <p:nvPr>
            <p:ph sz="quarter" idx="15"/>
          </p:nvPr>
        </p:nvSpPr>
        <p:spPr>
          <a:xfrm>
            <a:off x="469389" y="1782763"/>
            <a:ext cx="11156950" cy="4461518"/>
          </a:xfrm>
        </p:spPr>
        <p:txBody>
          <a:bodyPr>
            <a:normAutofit fontScale="92500" lnSpcReduction="20000"/>
          </a:bodyPr>
          <a:lstStyle/>
          <a:p>
            <a:pPr marL="457200" marR="0" algn="just">
              <a:lnSpc>
                <a:spcPct val="115000"/>
              </a:lnSpc>
              <a:buNone/>
            </a:pPr>
            <a:r>
              <a:rPr lang="en-US" sz="1800" b="1" dirty="0">
                <a:latin typeface="Arial" panose="020B0604020202020204" pitchFamily="34" charset="0"/>
                <a:ea typeface="Arial" panose="020B0604020202020204" pitchFamily="34" charset="0"/>
              </a:rPr>
              <a:t>6030 · Diagnostic Services Costs</a:t>
            </a:r>
            <a:endParaRPr lang="en-US" sz="1800" b="1" dirty="0">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800" dirty="0"/>
              <a:t>Includes expenses associated with blood pressure measurement, EKG/ECG tracing procedures (including Holter monitor use), ophthalmology-related tests (tear/lacrimation testing, corneal staining procedures, intraocular pressure measurement), bone marrow aspiration procedures, water deprivation tests, </a:t>
            </a:r>
            <a:r>
              <a:rPr lang="en-US" sz="1800" dirty="0" err="1"/>
              <a:t>Tensilon</a:t>
            </a:r>
            <a:r>
              <a:rPr lang="en-US" sz="1800" dirty="0"/>
              <a:t> tests, CSF tap procedures, diagnostic abdominocentesis or thoracentesis procedures, intradermal allergy testing and necropsy procedure. Expenses associated with EKG/ECG consults are also included here.</a:t>
            </a:r>
          </a:p>
          <a:p>
            <a:pPr marR="0" indent="0" algn="just">
              <a:lnSpc>
                <a:spcPct val="115000"/>
              </a:lnSpc>
              <a:buNone/>
            </a:pPr>
            <a:r>
              <a:rPr lang="en-US" sz="1800" b="1" dirty="0">
                <a:effectLst/>
                <a:latin typeface="Arial" panose="020B0604020202020204" pitchFamily="34" charset="0"/>
                <a:ea typeface="Arial" panose="020B0604020202020204" pitchFamily="34" charset="0"/>
                <a:cs typeface="Arial" panose="020B0604020202020204" pitchFamily="34" charset="0"/>
              </a:rPr>
              <a:t>6125 · Injectable Parasite Prevention Product Costs</a:t>
            </a:r>
            <a:endParaRPr lang="en-US" sz="1800" b="1"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800" b="0" dirty="0">
                <a:effectLst/>
                <a:latin typeface="Arial" panose="020B0604020202020204" pitchFamily="34" charset="0"/>
                <a:ea typeface="Calibri" panose="020F0502020204030204" pitchFamily="34" charset="0"/>
                <a:cs typeface="Arial" panose="020B0604020202020204" pitchFamily="34" charset="0"/>
              </a:rPr>
              <a:t>Includes cost of injectable products that prevent fleas, ticks or heartworms, such as </a:t>
            </a:r>
            <a:r>
              <a:rPr lang="en-US" sz="1800" b="0" dirty="0" err="1">
                <a:effectLst/>
                <a:latin typeface="Arial" panose="020B0604020202020204" pitchFamily="34" charset="0"/>
                <a:ea typeface="Calibri" panose="020F0502020204030204" pitchFamily="34" charset="0"/>
                <a:cs typeface="Arial" panose="020B0604020202020204" pitchFamily="34" charset="0"/>
              </a:rPr>
              <a:t>Proheart</a:t>
            </a:r>
            <a:r>
              <a:rPr lang="en-US" sz="1800" b="0" dirty="0">
                <a:effectLst/>
                <a:latin typeface="Arial" panose="020B0604020202020204" pitchFamily="34" charset="0"/>
                <a:ea typeface="Calibri" panose="020F0502020204030204" pitchFamily="34" charset="0"/>
                <a:cs typeface="Arial" panose="020B0604020202020204" pitchFamily="34" charset="0"/>
              </a:rPr>
              <a:t> or </a:t>
            </a:r>
            <a:r>
              <a:rPr lang="en-US" sz="1800" b="0" dirty="0" err="1">
                <a:effectLst/>
                <a:latin typeface="Arial" panose="020B0604020202020204" pitchFamily="34" charset="0"/>
                <a:ea typeface="Calibri" panose="020F0502020204030204" pitchFamily="34" charset="0"/>
                <a:cs typeface="Arial" panose="020B0604020202020204" pitchFamily="34" charset="0"/>
              </a:rPr>
              <a:t>Bravecto</a:t>
            </a:r>
            <a:r>
              <a:rPr lang="en-US" sz="1800" b="0" dirty="0">
                <a:effectLst/>
                <a:latin typeface="Arial" panose="020B0604020202020204" pitchFamily="34" charset="0"/>
                <a:ea typeface="Calibri" panose="020F0502020204030204" pitchFamily="34" charset="0"/>
                <a:cs typeface="Arial" panose="020B0604020202020204" pitchFamily="34" charset="0"/>
              </a:rPr>
              <a:t> injectable.</a:t>
            </a:r>
            <a:endParaRPr lang="en-US" sz="1800" b="1" dirty="0">
              <a:effectLst/>
              <a:latin typeface="Arial" panose="020B0604020202020204" pitchFamily="34" charset="0"/>
              <a:ea typeface="Arial" panose="020B0604020202020204" pitchFamily="34" charset="0"/>
              <a:cs typeface="Times New Roman" panose="02020603050405020304" pitchFamily="18" charset="0"/>
            </a:endParaRPr>
          </a:p>
          <a:p>
            <a:pPr marL="457200" marR="0" algn="just">
              <a:lnSpc>
                <a:spcPct val="115000"/>
              </a:lnSpc>
              <a:buNone/>
              <a:tabLst>
                <a:tab pos="342900" algn="l"/>
              </a:tabLst>
            </a:pPr>
            <a:r>
              <a:rPr lang="en-US" sz="1800" b="1" dirty="0">
                <a:effectLst/>
                <a:latin typeface="Arial" panose="020B0604020202020204" pitchFamily="34" charset="0"/>
                <a:ea typeface="Arial" panose="020B0604020202020204" pitchFamily="34" charset="0"/>
                <a:cs typeface="Times New Roman" panose="02020603050405020304" pitchFamily="18" charset="0"/>
              </a:rPr>
              <a:t>6203 · Internet Diet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gn="just">
              <a:lnSpc>
                <a:spcPct val="115000"/>
              </a:lnSpc>
              <a:buNone/>
              <a:tabLst>
                <a:tab pos="3429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Includes the cost of diets resulting from sales made through a web portal either belonging to the practice or a subcontracted vendor such as Hills to Home, Purina,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Vetsource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vRxPro</a:t>
            </a:r>
            <a:r>
              <a:rPr lang="en-US" sz="1800" dirty="0">
                <a:effectLst/>
                <a:latin typeface="Arial" panose="020B0604020202020204" pitchFamily="34" charset="0"/>
                <a:ea typeface="Calibri" panose="020F0502020204030204" pitchFamily="34" charset="0"/>
                <a:cs typeface="Times New Roman" panose="02020603050405020304" pitchFamily="18" charset="0"/>
              </a:rPr>
              <a:t> etc.  Subcontracted vendors usually pay the practice the net sales made to clients, so you want to capture to the gross sales in account 5203 Internet Diet Revenue and the related cost here to get the net amount recorded in your financials and bank account.</a:t>
            </a:r>
            <a:endParaRPr lang="en-US" sz="1800" b="0" u="none" strike="noStrike"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A red and white logo&#10;&#10;AI-generated content may be incorrect.">
            <a:extLst>
              <a:ext uri="{FF2B5EF4-FFF2-40B4-BE49-F238E27FC236}">
                <a16:creationId xmlns:a16="http://schemas.microsoft.com/office/drawing/2014/main" id="{426D0710-4E51-FF13-B10F-6F53B7DF4791}"/>
              </a:ext>
            </a:extLst>
          </p:cNvPr>
          <p:cNvPicPr>
            <a:picLocks noChangeAspect="1"/>
          </p:cNvPicPr>
          <p:nvPr/>
        </p:nvPicPr>
        <p:blipFill>
          <a:blip r:embed="rId2"/>
          <a:stretch>
            <a:fillRect/>
          </a:stretch>
        </p:blipFill>
        <p:spPr>
          <a:xfrm>
            <a:off x="2573733" y="52510"/>
            <a:ext cx="453601" cy="312623"/>
          </a:xfrm>
          <a:prstGeom prst="rect">
            <a:avLst/>
          </a:prstGeom>
        </p:spPr>
      </p:pic>
      <p:pic>
        <p:nvPicPr>
          <p:cNvPr id="6" name="Picture 5" descr="A white letter on a black background&#10;&#10;AI-generated content may be incorrect.">
            <a:extLst>
              <a:ext uri="{FF2B5EF4-FFF2-40B4-BE49-F238E27FC236}">
                <a16:creationId xmlns:a16="http://schemas.microsoft.com/office/drawing/2014/main" id="{8917F54A-26BE-5EDD-649E-B27AD7357557}"/>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103613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B52C1-84C0-FEC0-054B-90A4B4E33EE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061178-8257-47D0-C495-3945E8A1C026}"/>
              </a:ext>
            </a:extLst>
          </p:cNvPr>
          <p:cNvSpPr>
            <a:spLocks noGrp="1"/>
          </p:cNvSpPr>
          <p:nvPr>
            <p:ph type="ftr" sz="quarter" idx="12"/>
          </p:nvPr>
        </p:nvSpPr>
        <p:spPr/>
        <p:txBody>
          <a:bodyPr/>
          <a:lstStyle/>
          <a:p>
            <a:r>
              <a:rPr lang="en-US"/>
              <a:t>ksmcpa.com</a:t>
            </a:r>
            <a:endParaRPr lang="en-US" dirty="0"/>
          </a:p>
        </p:txBody>
      </p:sp>
      <p:sp>
        <p:nvSpPr>
          <p:cNvPr id="3" name="Title 2">
            <a:extLst>
              <a:ext uri="{FF2B5EF4-FFF2-40B4-BE49-F238E27FC236}">
                <a16:creationId xmlns:a16="http://schemas.microsoft.com/office/drawing/2014/main" id="{AA782718-E739-5CC8-298D-11A9DAFF430E}"/>
              </a:ext>
            </a:extLst>
          </p:cNvPr>
          <p:cNvSpPr>
            <a:spLocks noGrp="1"/>
          </p:cNvSpPr>
          <p:nvPr>
            <p:ph type="title"/>
          </p:nvPr>
        </p:nvSpPr>
        <p:spPr/>
        <p:txBody>
          <a:bodyPr/>
          <a:lstStyle/>
          <a:p>
            <a:r>
              <a:rPr lang="en-US" dirty="0"/>
              <a:t>Definitions for Expense Category Additions</a:t>
            </a:r>
          </a:p>
        </p:txBody>
      </p:sp>
      <p:sp>
        <p:nvSpPr>
          <p:cNvPr id="4" name="Content Placeholder 3">
            <a:extLst>
              <a:ext uri="{FF2B5EF4-FFF2-40B4-BE49-F238E27FC236}">
                <a16:creationId xmlns:a16="http://schemas.microsoft.com/office/drawing/2014/main" id="{2DAD1743-2E86-64DA-3988-F92BA654868A}"/>
              </a:ext>
            </a:extLst>
          </p:cNvPr>
          <p:cNvSpPr>
            <a:spLocks noGrp="1"/>
          </p:cNvSpPr>
          <p:nvPr>
            <p:ph sz="quarter" idx="15"/>
          </p:nvPr>
        </p:nvSpPr>
        <p:spPr>
          <a:xfrm>
            <a:off x="469389" y="1782763"/>
            <a:ext cx="11156950" cy="4461518"/>
          </a:xfrm>
        </p:spPr>
        <p:txBody>
          <a:bodyPr>
            <a:normAutofit/>
          </a:bodyPr>
          <a:lstStyle/>
          <a:p>
            <a:pPr marL="457200" marR="0" algn="just">
              <a:lnSpc>
                <a:spcPct val="115000"/>
              </a:lnSpc>
              <a:buNone/>
            </a:pPr>
            <a:r>
              <a:rPr lang="en-US" sz="1800" b="1" u="none" strike="noStrike" dirty="0">
                <a:effectLst/>
                <a:latin typeface="Arial" panose="020B0604020202020204" pitchFamily="34" charset="0"/>
                <a:ea typeface="Arial" panose="020B0604020202020204" pitchFamily="34" charset="0"/>
                <a:cs typeface="Arial" panose="020B0604020202020204" pitchFamily="34" charset="0"/>
              </a:rPr>
              <a:t>7747 · Software as a Service Fees</a:t>
            </a:r>
            <a:endParaRPr lang="en-US" sz="1800" b="1" u="sng" dirty="0">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15000"/>
              </a:lnSpc>
              <a:buNone/>
            </a:pPr>
            <a:r>
              <a:rPr lang="en-US" sz="1800" b="0" u="none" strike="noStrike" dirty="0">
                <a:effectLst/>
                <a:latin typeface="Arial" panose="020B0604020202020204" pitchFamily="34" charset="0"/>
                <a:ea typeface="Calibri" panose="020F0502020204030204" pitchFamily="34" charset="0"/>
                <a:cs typeface="Arial" panose="020B0604020202020204" pitchFamily="34" charset="0"/>
              </a:rPr>
              <a:t>Includes a wide variety of office and general practice support subscription fees such as Adobe, Calendly, </a:t>
            </a:r>
            <a:r>
              <a:rPr lang="en-US" sz="1800" b="0" u="none" strike="noStrike" dirty="0" err="1">
                <a:effectLst/>
                <a:latin typeface="Arial" panose="020B0604020202020204" pitchFamily="34" charset="0"/>
                <a:ea typeface="Calibri" panose="020F0502020204030204" pitchFamily="34" charset="0"/>
                <a:cs typeface="Arial" panose="020B0604020202020204" pitchFamily="34" charset="0"/>
              </a:rPr>
              <a:t>Vetstoria</a:t>
            </a:r>
            <a:r>
              <a:rPr lang="en-US" sz="1800" b="0" u="none" strike="noStrike" dirty="0">
                <a:effectLst/>
                <a:latin typeface="Arial" panose="020B0604020202020204" pitchFamily="34" charset="0"/>
                <a:ea typeface="Calibri" panose="020F0502020204030204" pitchFamily="34" charset="0"/>
                <a:cs typeface="Arial" panose="020B0604020202020204" pitchFamily="34" charset="0"/>
              </a:rPr>
              <a:t>, Office 365, Google Drive, Drop Box, </a:t>
            </a:r>
            <a:r>
              <a:rPr lang="en-US" sz="1800" b="0" u="none" strike="noStrike" dirty="0" err="1">
                <a:effectLst/>
                <a:latin typeface="Arial" panose="020B0604020202020204" pitchFamily="34" charset="0"/>
                <a:ea typeface="Calibri" panose="020F0502020204030204" pitchFamily="34" charset="0"/>
                <a:cs typeface="Arial" panose="020B0604020202020204" pitchFamily="34" charset="0"/>
              </a:rPr>
              <a:t>Visvet</a:t>
            </a:r>
            <a:r>
              <a:rPr lang="en-US" sz="1800" b="0" u="none" strike="noStrike" dirty="0">
                <a:effectLst/>
                <a:latin typeface="Arial" panose="020B0604020202020204" pitchFamily="34" charset="0"/>
                <a:ea typeface="Calibri" panose="020F0502020204030204" pitchFamily="34" charset="0"/>
                <a:cs typeface="Arial" panose="020B0604020202020204" pitchFamily="34" charset="0"/>
              </a:rPr>
              <a:t>, PIMS subscription fees, Zoom, </a:t>
            </a:r>
            <a:r>
              <a:rPr lang="en-US" sz="1800" b="0" u="none" strike="noStrike" dirty="0" err="1">
                <a:effectLst/>
                <a:latin typeface="Arial" panose="020B0604020202020204" pitchFamily="34" charset="0"/>
                <a:ea typeface="Calibri" panose="020F0502020204030204" pitchFamily="34" charset="0"/>
                <a:cs typeface="Arial" panose="020B0604020202020204" pitchFamily="34" charset="0"/>
              </a:rPr>
              <a:t>Whentowork</a:t>
            </a:r>
            <a:r>
              <a:rPr lang="en-US" sz="1800" b="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1800" b="0" u="none" strike="noStrike" dirty="0" err="1">
                <a:effectLst/>
                <a:latin typeface="Arial" panose="020B0604020202020204" pitchFamily="34" charset="0"/>
                <a:ea typeface="Calibri" panose="020F0502020204030204" pitchFamily="34" charset="0"/>
                <a:cs typeface="Arial" panose="020B0604020202020204" pitchFamily="34" charset="0"/>
              </a:rPr>
              <a:t>WhenIwork</a:t>
            </a:r>
            <a:r>
              <a:rPr lang="en-US" sz="1800" b="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1800" b="0" u="none" strike="noStrike" dirty="0" err="1">
                <a:effectLst/>
                <a:latin typeface="Arial" panose="020B0604020202020204" pitchFamily="34" charset="0"/>
                <a:ea typeface="Calibri" panose="020F0502020204030204" pitchFamily="34" charset="0"/>
                <a:cs typeface="Arial" panose="020B0604020202020204" pitchFamily="34" charset="0"/>
              </a:rPr>
              <a:t>Scribblevet</a:t>
            </a:r>
            <a:r>
              <a:rPr lang="en-US" sz="1800" b="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1800" b="0" u="none" strike="noStrike" dirty="0" err="1">
                <a:effectLst/>
                <a:latin typeface="Arial" panose="020B0604020202020204" pitchFamily="34" charset="0"/>
                <a:ea typeface="Calibri" panose="020F0502020204030204" pitchFamily="34" charset="0"/>
                <a:cs typeface="Arial" panose="020B0604020202020204" pitchFamily="34" charset="0"/>
              </a:rPr>
              <a:t>CoVet</a:t>
            </a:r>
            <a:r>
              <a:rPr lang="en-US" sz="1800" b="0" u="none" strike="noStrike" dirty="0">
                <a:effectLst/>
                <a:latin typeface="Arial" panose="020B0604020202020204" pitchFamily="34" charset="0"/>
                <a:ea typeface="Calibri" panose="020F0502020204030204" pitchFamily="34" charset="0"/>
                <a:cs typeface="Arial" panose="020B0604020202020204" pitchFamily="34" charset="0"/>
              </a:rPr>
              <a:t>, etc.  These do not include remote employees such as live scribes, which should be allocated to contract labor.</a:t>
            </a:r>
            <a:endParaRPr lang="en-US" sz="1800" b="1" u="sng"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pic>
        <p:nvPicPr>
          <p:cNvPr id="5" name="Picture 4" descr="A red and white logo&#10;&#10;AI-generated content may be incorrect.">
            <a:extLst>
              <a:ext uri="{FF2B5EF4-FFF2-40B4-BE49-F238E27FC236}">
                <a16:creationId xmlns:a16="http://schemas.microsoft.com/office/drawing/2014/main" id="{30656077-C688-1863-576B-450D5C01B13C}"/>
              </a:ext>
            </a:extLst>
          </p:cNvPr>
          <p:cNvPicPr>
            <a:picLocks noChangeAspect="1"/>
          </p:cNvPicPr>
          <p:nvPr/>
        </p:nvPicPr>
        <p:blipFill>
          <a:blip r:embed="rId2"/>
          <a:stretch>
            <a:fillRect/>
          </a:stretch>
        </p:blipFill>
        <p:spPr>
          <a:xfrm>
            <a:off x="2573733" y="52510"/>
            <a:ext cx="453601" cy="312623"/>
          </a:xfrm>
          <a:prstGeom prst="rect">
            <a:avLst/>
          </a:prstGeom>
        </p:spPr>
      </p:pic>
      <p:pic>
        <p:nvPicPr>
          <p:cNvPr id="6" name="Picture 5" descr="A white letter on a black background&#10;&#10;AI-generated content may be incorrect.">
            <a:extLst>
              <a:ext uri="{FF2B5EF4-FFF2-40B4-BE49-F238E27FC236}">
                <a16:creationId xmlns:a16="http://schemas.microsoft.com/office/drawing/2014/main" id="{4DABB926-99AC-7150-46D5-50460975911A}"/>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82731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DDF512-2BDF-FE92-4FA0-982FA6A4E5C0}"/>
              </a:ext>
            </a:extLst>
          </p:cNvPr>
          <p:cNvSpPr>
            <a:spLocks noGrp="1"/>
          </p:cNvSpPr>
          <p:nvPr>
            <p:ph type="ftr" sz="quarter" idx="12"/>
          </p:nvPr>
        </p:nvSpPr>
        <p:spPr/>
        <p:txBody>
          <a:bodyPr/>
          <a:lstStyle/>
          <a:p>
            <a:r>
              <a:rPr lang="en-US"/>
              <a:t>ksmcpa.com</a:t>
            </a:r>
            <a:endParaRPr lang="en-US" dirty="0"/>
          </a:p>
        </p:txBody>
      </p:sp>
      <p:sp>
        <p:nvSpPr>
          <p:cNvPr id="3" name="Title 2">
            <a:extLst>
              <a:ext uri="{FF2B5EF4-FFF2-40B4-BE49-F238E27FC236}">
                <a16:creationId xmlns:a16="http://schemas.microsoft.com/office/drawing/2014/main" id="{E479A78E-E421-87D1-D9B0-8224AC144C27}"/>
              </a:ext>
            </a:extLst>
          </p:cNvPr>
          <p:cNvSpPr>
            <a:spLocks noGrp="1"/>
          </p:cNvSpPr>
          <p:nvPr>
            <p:ph type="title"/>
          </p:nvPr>
        </p:nvSpPr>
        <p:spPr/>
        <p:txBody>
          <a:bodyPr/>
          <a:lstStyle/>
          <a:p>
            <a:r>
              <a:rPr lang="en-US" dirty="0"/>
              <a:t>New Parent Account GL Codes</a:t>
            </a:r>
          </a:p>
        </p:txBody>
      </p:sp>
      <p:sp>
        <p:nvSpPr>
          <p:cNvPr id="4" name="Content Placeholder 3">
            <a:extLst>
              <a:ext uri="{FF2B5EF4-FFF2-40B4-BE49-F238E27FC236}">
                <a16:creationId xmlns:a16="http://schemas.microsoft.com/office/drawing/2014/main" id="{A518564E-F739-43ED-454D-170A0D4BE2C2}"/>
              </a:ext>
            </a:extLst>
          </p:cNvPr>
          <p:cNvSpPr>
            <a:spLocks noGrp="1"/>
          </p:cNvSpPr>
          <p:nvPr>
            <p:ph sz="quarter" idx="15"/>
          </p:nvPr>
        </p:nvSpPr>
        <p:spPr>
          <a:xfrm>
            <a:off x="469389" y="1835464"/>
            <a:ext cx="11156950" cy="4181475"/>
          </a:xfrm>
        </p:spPr>
        <p:txBody>
          <a:bodyPr>
            <a:normAutofit/>
          </a:bodyPr>
          <a:lstStyle/>
          <a:p>
            <a:pPr lvl="0">
              <a:lnSpc>
                <a:spcPct val="150000"/>
              </a:lnSpc>
              <a:spcBef>
                <a:spcPts val="0"/>
              </a:spcBef>
            </a:pPr>
            <a:r>
              <a:rPr lang="en-US" sz="1800" dirty="0"/>
              <a:t>7200 Employer Payroll Taxes Account Series</a:t>
            </a:r>
          </a:p>
          <a:p>
            <a:pPr lvl="0">
              <a:lnSpc>
                <a:spcPct val="150000"/>
              </a:lnSpc>
              <a:spcBef>
                <a:spcPts val="0"/>
              </a:spcBef>
            </a:pPr>
            <a:r>
              <a:rPr lang="en-US" sz="1800" dirty="0"/>
              <a:t>7700 Administrative Expense Account Series</a:t>
            </a:r>
          </a:p>
          <a:p>
            <a:pPr lvl="0">
              <a:lnSpc>
                <a:spcPct val="150000"/>
              </a:lnSpc>
              <a:spcBef>
                <a:spcPts val="0"/>
              </a:spcBef>
            </a:pPr>
            <a:r>
              <a:rPr lang="en-US" sz="1800" dirty="0"/>
              <a:t>7800 Advertising &amp; Promotion Expense Account Series</a:t>
            </a:r>
          </a:p>
          <a:p>
            <a:pPr lvl="0">
              <a:lnSpc>
                <a:spcPct val="150000"/>
              </a:lnSpc>
              <a:spcBef>
                <a:spcPts val="0"/>
              </a:spcBef>
            </a:pPr>
            <a:r>
              <a:rPr lang="en-US" sz="1800" dirty="0"/>
              <a:t>7900 Fee Income Collection Expense Account Series</a:t>
            </a:r>
          </a:p>
          <a:p>
            <a:pPr lvl="0">
              <a:lnSpc>
                <a:spcPct val="150000"/>
              </a:lnSpc>
              <a:spcBef>
                <a:spcPts val="0"/>
              </a:spcBef>
            </a:pPr>
            <a:endParaRPr lang="en-US" sz="1800" b="1" dirty="0"/>
          </a:p>
        </p:txBody>
      </p:sp>
      <p:pic>
        <p:nvPicPr>
          <p:cNvPr id="5" name="Picture 4" descr="A red and white logo&#10;&#10;AI-generated content may be incorrect.">
            <a:extLst>
              <a:ext uri="{FF2B5EF4-FFF2-40B4-BE49-F238E27FC236}">
                <a16:creationId xmlns:a16="http://schemas.microsoft.com/office/drawing/2014/main" id="{35A8C319-8F77-3238-D005-4416DCD5EFEE}"/>
              </a:ext>
            </a:extLst>
          </p:cNvPr>
          <p:cNvPicPr>
            <a:picLocks noChangeAspect="1"/>
          </p:cNvPicPr>
          <p:nvPr/>
        </p:nvPicPr>
        <p:blipFill>
          <a:blip r:embed="rId2"/>
          <a:stretch>
            <a:fillRect/>
          </a:stretch>
        </p:blipFill>
        <p:spPr>
          <a:xfrm>
            <a:off x="2573733" y="52510"/>
            <a:ext cx="453601" cy="312623"/>
          </a:xfrm>
          <a:prstGeom prst="rect">
            <a:avLst/>
          </a:prstGeom>
        </p:spPr>
      </p:pic>
      <p:pic>
        <p:nvPicPr>
          <p:cNvPr id="6" name="Picture 5" descr="A white letter on a black background&#10;&#10;AI-generated content may be incorrect.">
            <a:extLst>
              <a:ext uri="{FF2B5EF4-FFF2-40B4-BE49-F238E27FC236}">
                <a16:creationId xmlns:a16="http://schemas.microsoft.com/office/drawing/2014/main" id="{22A96521-D900-CFE9-5DEC-4D37A07BDB83}"/>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40990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C9F59-87E2-DED4-7A22-029933852D0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7494E2-685E-A3A8-8A45-1BC9BD2DD6EC}"/>
              </a:ext>
            </a:extLst>
          </p:cNvPr>
          <p:cNvSpPr>
            <a:spLocks noGrp="1"/>
          </p:cNvSpPr>
          <p:nvPr>
            <p:ph type="ftr" sz="quarter" idx="12"/>
          </p:nvPr>
        </p:nvSpPr>
        <p:spPr/>
        <p:txBody>
          <a:bodyPr/>
          <a:lstStyle/>
          <a:p>
            <a:r>
              <a:rPr lang="en-US"/>
              <a:t>ksmcpa.com</a:t>
            </a:r>
            <a:endParaRPr lang="en-US" dirty="0"/>
          </a:p>
        </p:txBody>
      </p:sp>
      <p:sp>
        <p:nvSpPr>
          <p:cNvPr id="3" name="Title 2">
            <a:extLst>
              <a:ext uri="{FF2B5EF4-FFF2-40B4-BE49-F238E27FC236}">
                <a16:creationId xmlns:a16="http://schemas.microsoft.com/office/drawing/2014/main" id="{60869587-1362-891F-BD46-51F2A2F368AA}"/>
              </a:ext>
            </a:extLst>
          </p:cNvPr>
          <p:cNvSpPr>
            <a:spLocks noGrp="1"/>
          </p:cNvSpPr>
          <p:nvPr>
            <p:ph type="title"/>
          </p:nvPr>
        </p:nvSpPr>
        <p:spPr/>
        <p:txBody>
          <a:bodyPr/>
          <a:lstStyle/>
          <a:p>
            <a:r>
              <a:rPr lang="en-US" dirty="0"/>
              <a:t>Category Name Changes</a:t>
            </a:r>
          </a:p>
        </p:txBody>
      </p:sp>
      <p:sp>
        <p:nvSpPr>
          <p:cNvPr id="4" name="Content Placeholder 3">
            <a:extLst>
              <a:ext uri="{FF2B5EF4-FFF2-40B4-BE49-F238E27FC236}">
                <a16:creationId xmlns:a16="http://schemas.microsoft.com/office/drawing/2014/main" id="{CEE24E8F-F4D1-F92E-8289-63C7215A43F5}"/>
              </a:ext>
            </a:extLst>
          </p:cNvPr>
          <p:cNvSpPr>
            <a:spLocks noGrp="1"/>
          </p:cNvSpPr>
          <p:nvPr>
            <p:ph sz="quarter" idx="15"/>
          </p:nvPr>
        </p:nvSpPr>
        <p:spPr>
          <a:xfrm>
            <a:off x="469389" y="1835464"/>
            <a:ext cx="11156950" cy="4181475"/>
          </a:xfrm>
        </p:spPr>
        <p:txBody>
          <a:bodyPr>
            <a:normAutofit/>
          </a:bodyPr>
          <a:lstStyle/>
          <a:p>
            <a:pPr lvl="0">
              <a:lnSpc>
                <a:spcPct val="150000"/>
              </a:lnSpc>
              <a:spcBef>
                <a:spcPts val="0"/>
              </a:spcBef>
            </a:pPr>
            <a:r>
              <a:rPr lang="en-US" sz="1800" dirty="0"/>
              <a:t>5115 FDA Flea/Tick </a:t>
            </a:r>
            <a:r>
              <a:rPr lang="en-US" sz="1800" strike="sngStrike" dirty="0"/>
              <a:t>(Non-HW;</a:t>
            </a:r>
            <a:r>
              <a:rPr lang="en-US" sz="1800" dirty="0"/>
              <a:t> </a:t>
            </a:r>
            <a:r>
              <a:rPr lang="en-US" sz="1800" b="1" u="sng" dirty="0"/>
              <a:t>Non-Injectable</a:t>
            </a:r>
            <a:r>
              <a:rPr lang="en-US" sz="1800" u="sng" dirty="0"/>
              <a:t>)</a:t>
            </a:r>
            <a:r>
              <a:rPr lang="en-US" sz="1800" dirty="0"/>
              <a:t> </a:t>
            </a:r>
            <a:r>
              <a:rPr lang="en-US" sz="1800" strike="sngStrike" dirty="0"/>
              <a:t>Parasite</a:t>
            </a:r>
            <a:r>
              <a:rPr lang="en-US" sz="1800" dirty="0"/>
              <a:t> </a:t>
            </a:r>
            <a:r>
              <a:rPr lang="en-US" sz="1800" strike="sngStrike" dirty="0"/>
              <a:t>Control</a:t>
            </a:r>
            <a:r>
              <a:rPr lang="en-US" sz="1800" dirty="0"/>
              <a:t> </a:t>
            </a:r>
            <a:r>
              <a:rPr lang="en-US" sz="1800" b="1" u="sng" dirty="0"/>
              <a:t>Prevention</a:t>
            </a:r>
            <a:r>
              <a:rPr lang="en-US" sz="1800" dirty="0"/>
              <a:t> Revenue</a:t>
            </a:r>
          </a:p>
          <a:p>
            <a:pPr lvl="0">
              <a:lnSpc>
                <a:spcPct val="150000"/>
              </a:lnSpc>
              <a:spcBef>
                <a:spcPts val="0"/>
              </a:spcBef>
            </a:pPr>
            <a:r>
              <a:rPr lang="en-US" sz="1800" dirty="0"/>
              <a:t>5120 FDA Prescription </a:t>
            </a:r>
            <a:r>
              <a:rPr lang="en-US" sz="1800" strike="sngStrike" dirty="0"/>
              <a:t>HW or Combination HW/Parasite</a:t>
            </a:r>
            <a:r>
              <a:rPr lang="en-US" sz="1800" dirty="0"/>
              <a:t> </a:t>
            </a:r>
            <a:r>
              <a:rPr lang="en-US" sz="1800" u="sng" dirty="0"/>
              <a:t>(</a:t>
            </a:r>
            <a:r>
              <a:rPr lang="en-US" sz="1800" b="1" u="sng" dirty="0"/>
              <a:t>Non-Injectable</a:t>
            </a:r>
            <a:r>
              <a:rPr lang="en-US" sz="1800" u="sng" dirty="0"/>
              <a:t>)</a:t>
            </a:r>
            <a:r>
              <a:rPr lang="en-US" sz="1800" dirty="0"/>
              <a:t> </a:t>
            </a:r>
            <a:r>
              <a:rPr lang="en-US" sz="1800" strike="sngStrike" dirty="0"/>
              <a:t>Control</a:t>
            </a:r>
            <a:r>
              <a:rPr lang="en-US" sz="1800" dirty="0"/>
              <a:t> </a:t>
            </a:r>
            <a:r>
              <a:rPr lang="en-US" sz="1800" b="1" u="sng" dirty="0"/>
              <a:t>Prevention</a:t>
            </a:r>
            <a:r>
              <a:rPr lang="en-US" sz="1800" dirty="0"/>
              <a:t> Revenue</a:t>
            </a:r>
          </a:p>
          <a:p>
            <a:pPr lvl="0">
              <a:lnSpc>
                <a:spcPct val="150000"/>
              </a:lnSpc>
              <a:spcBef>
                <a:spcPts val="0"/>
              </a:spcBef>
            </a:pPr>
            <a:r>
              <a:rPr lang="en-US" sz="1800" dirty="0"/>
              <a:t>6115 FDA Prescription Flea/Tick </a:t>
            </a:r>
            <a:r>
              <a:rPr lang="en-US" sz="1800" strike="sngStrike" dirty="0"/>
              <a:t>(Non-HW;</a:t>
            </a:r>
            <a:r>
              <a:rPr lang="en-US" sz="1800" dirty="0"/>
              <a:t> </a:t>
            </a:r>
            <a:r>
              <a:rPr lang="en-US" sz="1800" b="1" u="sng" dirty="0"/>
              <a:t>Non-Injectable</a:t>
            </a:r>
            <a:r>
              <a:rPr lang="en-US" sz="1800" dirty="0"/>
              <a:t>) </a:t>
            </a:r>
            <a:r>
              <a:rPr lang="en-US" sz="1800" strike="sngStrike" dirty="0"/>
              <a:t>Control</a:t>
            </a:r>
            <a:r>
              <a:rPr lang="en-US" sz="1800" dirty="0"/>
              <a:t> Prevention Product Costs</a:t>
            </a:r>
          </a:p>
          <a:p>
            <a:pPr lvl="0">
              <a:lnSpc>
                <a:spcPct val="150000"/>
              </a:lnSpc>
              <a:spcBef>
                <a:spcPts val="0"/>
              </a:spcBef>
            </a:pPr>
            <a:r>
              <a:rPr lang="en-US" sz="1800" dirty="0"/>
              <a:t>6120 FDA Prescription </a:t>
            </a:r>
            <a:r>
              <a:rPr lang="en-US" sz="1800" strike="sngStrike" dirty="0"/>
              <a:t>HW or Combo HW/Parasite</a:t>
            </a:r>
            <a:r>
              <a:rPr lang="en-US" sz="1800" dirty="0"/>
              <a:t> (</a:t>
            </a:r>
            <a:r>
              <a:rPr lang="en-US" sz="1800" b="1" u="sng" dirty="0"/>
              <a:t>Non-Injectable</a:t>
            </a:r>
            <a:r>
              <a:rPr lang="en-US" sz="1800" dirty="0"/>
              <a:t>) </a:t>
            </a:r>
            <a:r>
              <a:rPr lang="en-US" sz="1800" strike="sngStrike" dirty="0"/>
              <a:t>Control</a:t>
            </a:r>
            <a:r>
              <a:rPr lang="en-US" sz="1800" dirty="0"/>
              <a:t> </a:t>
            </a:r>
            <a:r>
              <a:rPr lang="en-US" sz="1800" b="1" u="sng" dirty="0"/>
              <a:t>Prevention</a:t>
            </a:r>
            <a:r>
              <a:rPr lang="en-US" sz="1800" dirty="0"/>
              <a:t> Product Costs</a:t>
            </a:r>
          </a:p>
          <a:p>
            <a:pPr lvl="0">
              <a:lnSpc>
                <a:spcPct val="150000"/>
              </a:lnSpc>
              <a:spcBef>
                <a:spcPts val="0"/>
              </a:spcBef>
            </a:pPr>
            <a:r>
              <a:rPr lang="en-US" sz="1800" dirty="0"/>
              <a:t>6420 </a:t>
            </a:r>
            <a:r>
              <a:rPr lang="en-US" sz="1800" strike="sngStrike" dirty="0"/>
              <a:t>Specialist (</a:t>
            </a:r>
            <a:r>
              <a:rPr lang="en-US" sz="1800" dirty="0"/>
              <a:t>Imaging</a:t>
            </a:r>
            <a:r>
              <a:rPr lang="en-US" sz="1800" strike="sngStrike" dirty="0"/>
              <a:t>)</a:t>
            </a:r>
            <a:r>
              <a:rPr lang="en-US" sz="1800" dirty="0"/>
              <a:t> Consultation Costs</a:t>
            </a:r>
          </a:p>
          <a:p>
            <a:pPr lvl="0">
              <a:lnSpc>
                <a:spcPct val="150000"/>
              </a:lnSpc>
              <a:spcBef>
                <a:spcPts val="0"/>
              </a:spcBef>
            </a:pPr>
            <a:r>
              <a:rPr lang="en-US" sz="1800" dirty="0"/>
              <a:t>7303 Group Dental, </a:t>
            </a:r>
            <a:r>
              <a:rPr lang="en-US" sz="1800" b="1" u="sng" dirty="0"/>
              <a:t>Vision and Other</a:t>
            </a:r>
            <a:r>
              <a:rPr lang="en-US" sz="1800" b="1" dirty="0"/>
              <a:t> </a:t>
            </a:r>
            <a:r>
              <a:rPr lang="en-US" sz="1800" dirty="0"/>
              <a:t>Insurance Premium Expense</a:t>
            </a:r>
          </a:p>
          <a:p>
            <a:pPr lvl="0">
              <a:lnSpc>
                <a:spcPct val="150000"/>
              </a:lnSpc>
              <a:spcBef>
                <a:spcPts val="0"/>
              </a:spcBef>
            </a:pPr>
            <a:r>
              <a:rPr lang="en-US" sz="1800" dirty="0"/>
              <a:t>7400 Study </a:t>
            </a:r>
            <a:r>
              <a:rPr lang="en-US" sz="1800" b="1" u="sng" dirty="0"/>
              <a:t>and Buying</a:t>
            </a:r>
            <a:r>
              <a:rPr lang="en-US" sz="1800" b="1" dirty="0"/>
              <a:t> </a:t>
            </a:r>
            <a:r>
              <a:rPr lang="en-US" sz="1800" dirty="0"/>
              <a:t>Group Fees</a:t>
            </a:r>
          </a:p>
          <a:p>
            <a:pPr lvl="0">
              <a:lnSpc>
                <a:spcPct val="150000"/>
              </a:lnSpc>
              <a:spcBef>
                <a:spcPts val="0"/>
              </a:spcBef>
            </a:pPr>
            <a:r>
              <a:rPr lang="en-US" sz="1800" dirty="0"/>
              <a:t>7915 </a:t>
            </a:r>
            <a:r>
              <a:rPr lang="en-US" sz="1800" strike="sngStrike" dirty="0"/>
              <a:t>CareCredit</a:t>
            </a:r>
            <a:r>
              <a:rPr lang="en-US" sz="1800" dirty="0"/>
              <a:t> </a:t>
            </a:r>
            <a:r>
              <a:rPr lang="en-US" sz="1800" b="1" u="sng" dirty="0"/>
              <a:t>Third Party Financing </a:t>
            </a:r>
            <a:r>
              <a:rPr lang="en-US" sz="1800" dirty="0"/>
              <a:t>Service Fees</a:t>
            </a:r>
          </a:p>
          <a:p>
            <a:pPr lvl="0">
              <a:lnSpc>
                <a:spcPct val="150000"/>
              </a:lnSpc>
              <a:spcBef>
                <a:spcPts val="0"/>
              </a:spcBef>
            </a:pPr>
            <a:r>
              <a:rPr lang="en-US" sz="1800" dirty="0"/>
              <a:t>9200 State Income Tax </a:t>
            </a:r>
            <a:r>
              <a:rPr lang="en-US" sz="1800" strike="sngStrike" dirty="0"/>
              <a:t>Provision</a:t>
            </a:r>
            <a:r>
              <a:rPr lang="en-US" sz="1800" b="1" u="sng" dirty="0"/>
              <a:t>/Pass Through Entity Tax (PTET)</a:t>
            </a:r>
            <a:endParaRPr lang="en-US" sz="1800" b="1" dirty="0"/>
          </a:p>
        </p:txBody>
      </p:sp>
      <p:pic>
        <p:nvPicPr>
          <p:cNvPr id="5" name="Picture 4" descr="A red and white logo&#10;&#10;AI-generated content may be incorrect.">
            <a:extLst>
              <a:ext uri="{FF2B5EF4-FFF2-40B4-BE49-F238E27FC236}">
                <a16:creationId xmlns:a16="http://schemas.microsoft.com/office/drawing/2014/main" id="{488D3E4A-7E8E-89F0-E908-B8FA4B0D6BE2}"/>
              </a:ext>
            </a:extLst>
          </p:cNvPr>
          <p:cNvPicPr>
            <a:picLocks noChangeAspect="1"/>
          </p:cNvPicPr>
          <p:nvPr/>
        </p:nvPicPr>
        <p:blipFill>
          <a:blip r:embed="rId2"/>
          <a:stretch>
            <a:fillRect/>
          </a:stretch>
        </p:blipFill>
        <p:spPr>
          <a:xfrm>
            <a:off x="2573733" y="52510"/>
            <a:ext cx="453601" cy="312623"/>
          </a:xfrm>
          <a:prstGeom prst="rect">
            <a:avLst/>
          </a:prstGeom>
        </p:spPr>
      </p:pic>
      <p:pic>
        <p:nvPicPr>
          <p:cNvPr id="6" name="Picture 5" descr="A white letter on a black background&#10;&#10;AI-generated content may be incorrect.">
            <a:extLst>
              <a:ext uri="{FF2B5EF4-FFF2-40B4-BE49-F238E27FC236}">
                <a16:creationId xmlns:a16="http://schemas.microsoft.com/office/drawing/2014/main" id="{ED1889AA-9AEA-889A-09DB-A769D36671D0}"/>
              </a:ext>
            </a:extLst>
          </p:cNvPr>
          <p:cNvPicPr>
            <a:picLocks noChangeAspect="1"/>
          </p:cNvPicPr>
          <p:nvPr/>
        </p:nvPicPr>
        <p:blipFill>
          <a:blip r:embed="rId3"/>
          <a:stretch>
            <a:fillRect/>
          </a:stretch>
        </p:blipFill>
        <p:spPr>
          <a:xfrm>
            <a:off x="1454040" y="95154"/>
            <a:ext cx="992077" cy="269979"/>
          </a:xfrm>
          <a:prstGeom prst="rect">
            <a:avLst/>
          </a:prstGeom>
        </p:spPr>
      </p:pic>
    </p:spTree>
    <p:extLst>
      <p:ext uri="{BB962C8B-B14F-4D97-AF65-F5344CB8AC3E}">
        <p14:creationId xmlns:p14="http://schemas.microsoft.com/office/powerpoint/2010/main" val="17581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efault Theme">
  <a:themeElements>
    <a:clrScheme name="KSM Brand Colors">
      <a:dk1>
        <a:sysClr val="windowText" lastClr="000000"/>
      </a:dk1>
      <a:lt1>
        <a:srgbClr val="FFFFFF"/>
      </a:lt1>
      <a:dk2>
        <a:srgbClr val="0A2463"/>
      </a:dk2>
      <a:lt2>
        <a:srgbClr val="FFFFFF"/>
      </a:lt2>
      <a:accent1>
        <a:srgbClr val="2C78C9"/>
      </a:accent1>
      <a:accent2>
        <a:srgbClr val="E26E17"/>
      </a:accent2>
      <a:accent3>
        <a:srgbClr val="F0C617"/>
      </a:accent3>
      <a:accent4>
        <a:srgbClr val="4EA700"/>
      </a:accent4>
      <a:accent5>
        <a:srgbClr val="96BCE4"/>
      </a:accent5>
      <a:accent6>
        <a:srgbClr val="EC433D"/>
      </a:accent6>
      <a:hlink>
        <a:srgbClr val="E26E17"/>
      </a:hlink>
      <a:folHlink>
        <a:srgbClr val="E26E17"/>
      </a:folHlink>
    </a:clrScheme>
    <a:fontScheme name="KSM Brand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M.potx" id="{1FE8A219-B3B0-4E2D-BE97-B1CC0C314A34}" vid="{65388A54-6369-4233-AA94-1338B30E76F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b514f0-ffe4-441d-bdef-72dce96b713e">
      <Terms xmlns="http://schemas.microsoft.com/office/infopath/2007/PartnerControls"/>
    </lcf76f155ced4ddcb4097134ff3c332f>
    <_ip_UnifiedCompliancePolicyUIAction xmlns="http://schemas.microsoft.com/sharepoint/v3" xsi:nil="true"/>
    <TaxCatchAll xmlns="22c85612-2a51-4c4e-9429-73c1c75bae85" xsi:nil="true"/>
    <_ip_UnifiedCompliancePolicyProperties xmlns="http://schemas.microsoft.com/sharepoint/v3" xsi:nil="true"/>
    <Details xmlns="18b514f0-ffe4-441d-bdef-72dce96b71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D0640C4174614995DDD90D8BDF157F" ma:contentTypeVersion="19" ma:contentTypeDescription="Create a new document." ma:contentTypeScope="" ma:versionID="29a9df831fb30f4cbcba462203a941af">
  <xsd:schema xmlns:xsd="http://www.w3.org/2001/XMLSchema" xmlns:xs="http://www.w3.org/2001/XMLSchema" xmlns:p="http://schemas.microsoft.com/office/2006/metadata/properties" xmlns:ns1="http://schemas.microsoft.com/sharepoint/v3" xmlns:ns2="18b514f0-ffe4-441d-bdef-72dce96b713e" xmlns:ns3="22c85612-2a51-4c4e-9429-73c1c75bae85" targetNamespace="http://schemas.microsoft.com/office/2006/metadata/properties" ma:root="true" ma:fieldsID="7e36720536d3c3822c955c28206f88da" ns1:_="" ns2:_="" ns3:_="">
    <xsd:import namespace="http://schemas.microsoft.com/sharepoint/v3"/>
    <xsd:import namespace="18b514f0-ffe4-441d-bdef-72dce96b713e"/>
    <xsd:import namespace="22c85612-2a51-4c4e-9429-73c1c75bae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b514f0-ffe4-441d-bdef-72dce96b71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dbf754f-fcd8-48e0-8f32-e808aa1fb11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Details" ma:index="25" nillable="true" ma:displayName="Details" ma:format="Dropdown" ma:internalName="Details">
      <xsd:simpleType>
        <xsd:restriction base="dms:Note">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c85612-2a51-4c4e-9429-73c1c75bae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dbb797-cfab-45d8-8001-b855b3074e67}" ma:internalName="TaxCatchAll" ma:showField="CatchAllData" ma:web="22c85612-2a51-4c4e-9429-73c1c75bae8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D632E2-C59D-46AE-A059-0F5BB1227B02}">
  <ds:schemaRefs>
    <ds:schemaRef ds:uri="http://schemas.microsoft.com/office/2006/metadata/properties"/>
    <ds:schemaRef ds:uri="http://schemas.microsoft.com/office/infopath/2007/PartnerControls"/>
    <ds:schemaRef ds:uri="18b514f0-ffe4-441d-bdef-72dce96b713e"/>
    <ds:schemaRef ds:uri="http://schemas.microsoft.com/sharepoint/v3"/>
    <ds:schemaRef ds:uri="22c85612-2a51-4c4e-9429-73c1c75bae85"/>
  </ds:schemaRefs>
</ds:datastoreItem>
</file>

<file path=customXml/itemProps2.xml><?xml version="1.0" encoding="utf-8"?>
<ds:datastoreItem xmlns:ds="http://schemas.openxmlformats.org/officeDocument/2006/customXml" ds:itemID="{F0A53C59-3B51-42CB-A471-52ADC9E8BB19}">
  <ds:schemaRefs>
    <ds:schemaRef ds:uri="http://schemas.microsoft.com/sharepoint/v3/contenttype/forms"/>
  </ds:schemaRefs>
</ds:datastoreItem>
</file>

<file path=customXml/itemProps3.xml><?xml version="1.0" encoding="utf-8"?>
<ds:datastoreItem xmlns:ds="http://schemas.openxmlformats.org/officeDocument/2006/customXml" ds:itemID="{F6855887-FC90-4A82-9031-F94E33074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b514f0-ffe4-441d-bdef-72dce96b713e"/>
    <ds:schemaRef ds:uri="22c85612-2a51-4c4e-9429-73c1c75bae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KSM</Template>
  <TotalTime>394</TotalTime>
  <Words>4400</Words>
  <Application>Microsoft Office PowerPoint</Application>
  <PresentationFormat>Widescreen</PresentationFormat>
  <Paragraphs>263</Paragraphs>
  <Slides>32</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Times New Roman</vt:lpstr>
      <vt:lpstr>Wingdings</vt:lpstr>
      <vt:lpstr>Default Theme</vt:lpstr>
      <vt:lpstr>VMG/AAHA Chart of Accounts Changes</vt:lpstr>
      <vt:lpstr>Category Additions - REVENUE</vt:lpstr>
      <vt:lpstr>Definitions for Revenue Category Additions</vt:lpstr>
      <vt:lpstr>Category Additions - EXPENSES</vt:lpstr>
      <vt:lpstr>Category Additions - EXPENSES</vt:lpstr>
      <vt:lpstr>Definitions for Expense Category Additions</vt:lpstr>
      <vt:lpstr>Definitions for Expense Category Additions</vt:lpstr>
      <vt:lpstr>New Parent Account GL Codes</vt:lpstr>
      <vt:lpstr>Category Name Changes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Definition Updates</vt:lpstr>
      <vt:lpstr>Member Education Needs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Krauter</dc:creator>
  <cp:lastModifiedBy>Emily Krauter</cp:lastModifiedBy>
  <cp:revision>2</cp:revision>
  <dcterms:created xsi:type="dcterms:W3CDTF">2025-05-28T16:55:58Z</dcterms:created>
  <dcterms:modified xsi:type="dcterms:W3CDTF">2025-11-17T15:51:25Z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0x0101006CD0640C4174614995DDD90D8BDF157F</vt:lpwstr>
  </property>
  <property fmtid="{D5CDD505-2E9C-101B-9397-08002B2CF9AE}" pid="3" name="MediaServiceImageTags">
    <vt:lpwstr/>
  </property>
</Properties>
</file>